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97" r:id="rId13"/>
    <p:sldId id="298" r:id="rId14"/>
    <p:sldId id="299" r:id="rId15"/>
    <p:sldId id="300" r:id="rId16"/>
    <p:sldId id="301" r:id="rId17"/>
    <p:sldId id="302" r:id="rId18"/>
    <p:sldId id="303" r:id="rId19"/>
    <p:sldId id="304" r:id="rId20"/>
    <p:sldId id="305" r:id="rId21"/>
    <p:sldId id="306" r:id="rId22"/>
    <p:sldId id="307" r:id="rId23"/>
    <p:sldId id="724" r:id="rId24"/>
    <p:sldId id="736" r:id="rId25"/>
    <p:sldId id="725" r:id="rId26"/>
    <p:sldId id="726" r:id="rId27"/>
    <p:sldId id="727" r:id="rId28"/>
    <p:sldId id="728" r:id="rId29"/>
    <p:sldId id="729" r:id="rId30"/>
    <p:sldId id="730" r:id="rId31"/>
    <p:sldId id="805" r:id="rId32"/>
    <p:sldId id="731" r:id="rId33"/>
    <p:sldId id="732" r:id="rId34"/>
    <p:sldId id="733" r:id="rId35"/>
    <p:sldId id="734" r:id="rId36"/>
    <p:sldId id="735" r:id="rId37"/>
    <p:sldId id="807" r:id="rId38"/>
    <p:sldId id="808" r:id="rId39"/>
    <p:sldId id="809" r:id="rId40"/>
    <p:sldId id="810" r:id="rId41"/>
    <p:sldId id="811" r:id="rId42"/>
    <p:sldId id="812" r:id="rId43"/>
    <p:sldId id="813" r:id="rId44"/>
    <p:sldId id="814" r:id="rId45"/>
    <p:sldId id="815" r:id="rId46"/>
    <p:sldId id="816" r:id="rId47"/>
    <p:sldId id="817" r:id="rId48"/>
    <p:sldId id="818" r:id="rId49"/>
    <p:sldId id="819" r:id="rId50"/>
    <p:sldId id="806" r:id="rId51"/>
    <p:sldId id="740" r:id="rId52"/>
    <p:sldId id="794" r:id="rId53"/>
    <p:sldId id="795" r:id="rId54"/>
    <p:sldId id="796" r:id="rId55"/>
    <p:sldId id="797" r:id="rId56"/>
    <p:sldId id="798" r:id="rId57"/>
    <p:sldId id="799" r:id="rId58"/>
    <p:sldId id="800" r:id="rId59"/>
    <p:sldId id="801" r:id="rId60"/>
    <p:sldId id="802" r:id="rId61"/>
    <p:sldId id="803" r:id="rId62"/>
    <p:sldId id="804" r:id="rId63"/>
    <p:sldId id="737" r:id="rId64"/>
    <p:sldId id="267" r:id="rId65"/>
    <p:sldId id="738" r:id="rId66"/>
  </p:sldIdLst>
  <p:sldSz cx="12192000" cy="6858000"/>
  <p:notesSz cx="6858000" cy="9144000"/>
  <p:defaultTextStyle>
    <a:defPPr>
      <a:defRPr lang="fr-M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83"/>
    <p:restoredTop sz="94708"/>
  </p:normalViewPr>
  <p:slideViewPr>
    <p:cSldViewPr snapToGrid="0">
      <p:cViewPr varScale="1">
        <p:scale>
          <a:sx n="113" d="100"/>
          <a:sy n="113" d="100"/>
        </p:scale>
        <p:origin x="208" y="10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MQ"/>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7AA348-535C-5A4A-A2B7-059F43EC48E8}" type="datetimeFigureOut">
              <a:rPr lang="fr-MQ" smtClean="0"/>
              <a:t>23/03/2026</a:t>
            </a:fld>
            <a:endParaRPr lang="fr-MQ"/>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MQ"/>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Q"/>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MQ"/>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ABDA3-9D1D-5842-BE6A-FFBC107A6DF4}" type="slidenum">
              <a:rPr lang="fr-MQ" smtClean="0"/>
              <a:t>‹N°›</a:t>
            </a:fld>
            <a:endParaRPr lang="fr-MQ"/>
          </a:p>
        </p:txBody>
      </p:sp>
    </p:spTree>
    <p:extLst>
      <p:ext uri="{BB962C8B-B14F-4D97-AF65-F5344CB8AC3E}">
        <p14:creationId xmlns:p14="http://schemas.microsoft.com/office/powerpoint/2010/main" val="4071888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Q" dirty="0"/>
          </a:p>
        </p:txBody>
      </p:sp>
      <p:sp>
        <p:nvSpPr>
          <p:cNvPr id="4" name="Espace réservé du numéro de diapositive 3"/>
          <p:cNvSpPr>
            <a:spLocks noGrp="1"/>
          </p:cNvSpPr>
          <p:nvPr>
            <p:ph type="sldNum" sz="quarter" idx="5"/>
          </p:nvPr>
        </p:nvSpPr>
        <p:spPr/>
        <p:txBody>
          <a:bodyPr/>
          <a:lstStyle/>
          <a:p>
            <a:fld id="{E8300662-CEA4-F049-975F-D2DE70E1B51E}" type="slidenum">
              <a:rPr lang="fr-MQ" smtClean="0"/>
              <a:t>23</a:t>
            </a:fld>
            <a:endParaRPr lang="fr-MQ"/>
          </a:p>
        </p:txBody>
      </p:sp>
    </p:spTree>
    <p:extLst>
      <p:ext uri="{BB962C8B-B14F-4D97-AF65-F5344CB8AC3E}">
        <p14:creationId xmlns:p14="http://schemas.microsoft.com/office/powerpoint/2010/main" val="4182473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2DC63-849D-F8F1-94FE-F692B1016E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553512-6CF8-ADAA-C477-3DFCDADEDC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F95ABE8-BED3-A3AD-5684-1AD7C4D06F80}"/>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011A07F8-F6B4-C1D1-E13F-9F9CB2CED546}"/>
              </a:ext>
            </a:extLst>
          </p:cNvPr>
          <p:cNvSpPr>
            <a:spLocks noGrp="1"/>
          </p:cNvSpPr>
          <p:nvPr>
            <p:ph type="sldNum" sz="quarter" idx="5"/>
          </p:nvPr>
        </p:nvSpPr>
        <p:spPr/>
        <p:txBody>
          <a:bodyPr/>
          <a:lstStyle/>
          <a:p>
            <a:fld id="{E8300662-CEA4-F049-975F-D2DE70E1B51E}" type="slidenum">
              <a:rPr lang="fr-MQ" smtClean="0"/>
              <a:t>32</a:t>
            </a:fld>
            <a:endParaRPr lang="fr-MQ"/>
          </a:p>
        </p:txBody>
      </p:sp>
    </p:spTree>
    <p:extLst>
      <p:ext uri="{BB962C8B-B14F-4D97-AF65-F5344CB8AC3E}">
        <p14:creationId xmlns:p14="http://schemas.microsoft.com/office/powerpoint/2010/main" val="361107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77FE5-24A6-F720-4A9B-887F5482B5F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5B32878-FF0B-E37F-4C7A-BA3AB386160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543373A-CE04-3308-3532-B7A13A34899D}"/>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20F945B0-2C5A-1D8E-BB46-3FBDC770BB86}"/>
              </a:ext>
            </a:extLst>
          </p:cNvPr>
          <p:cNvSpPr>
            <a:spLocks noGrp="1"/>
          </p:cNvSpPr>
          <p:nvPr>
            <p:ph type="sldNum" sz="quarter" idx="5"/>
          </p:nvPr>
        </p:nvSpPr>
        <p:spPr/>
        <p:txBody>
          <a:bodyPr/>
          <a:lstStyle/>
          <a:p>
            <a:fld id="{E8300662-CEA4-F049-975F-D2DE70E1B51E}" type="slidenum">
              <a:rPr lang="fr-MQ" smtClean="0"/>
              <a:t>33</a:t>
            </a:fld>
            <a:endParaRPr lang="fr-MQ"/>
          </a:p>
        </p:txBody>
      </p:sp>
    </p:spTree>
    <p:extLst>
      <p:ext uri="{BB962C8B-B14F-4D97-AF65-F5344CB8AC3E}">
        <p14:creationId xmlns:p14="http://schemas.microsoft.com/office/powerpoint/2010/main" val="871496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33D82-9064-3293-DBFA-C1994DB4343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95C4E7C-F383-718D-9BD0-0178EA3ACEA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4FFC44F-0862-BAE7-0840-E5AB04A3739E}"/>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6FEF422C-47B8-9002-C6F9-17AB60C6DBA2}"/>
              </a:ext>
            </a:extLst>
          </p:cNvPr>
          <p:cNvSpPr>
            <a:spLocks noGrp="1"/>
          </p:cNvSpPr>
          <p:nvPr>
            <p:ph type="sldNum" sz="quarter" idx="5"/>
          </p:nvPr>
        </p:nvSpPr>
        <p:spPr/>
        <p:txBody>
          <a:bodyPr/>
          <a:lstStyle/>
          <a:p>
            <a:fld id="{E8300662-CEA4-F049-975F-D2DE70E1B51E}" type="slidenum">
              <a:rPr lang="fr-MQ" smtClean="0"/>
              <a:t>34</a:t>
            </a:fld>
            <a:endParaRPr lang="fr-MQ"/>
          </a:p>
        </p:txBody>
      </p:sp>
    </p:spTree>
    <p:extLst>
      <p:ext uri="{BB962C8B-B14F-4D97-AF65-F5344CB8AC3E}">
        <p14:creationId xmlns:p14="http://schemas.microsoft.com/office/powerpoint/2010/main" val="2929417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E7BEC-3367-EF51-B51A-10385B2FB48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672F0A-6400-2A21-B7E4-436451D9BE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2AA829-E457-839B-A05E-4738222CE1FB}"/>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3E67CF75-448E-A1CB-2626-FDDA7F66F680}"/>
              </a:ext>
            </a:extLst>
          </p:cNvPr>
          <p:cNvSpPr>
            <a:spLocks noGrp="1"/>
          </p:cNvSpPr>
          <p:nvPr>
            <p:ph type="sldNum" sz="quarter" idx="5"/>
          </p:nvPr>
        </p:nvSpPr>
        <p:spPr/>
        <p:txBody>
          <a:bodyPr/>
          <a:lstStyle/>
          <a:p>
            <a:fld id="{E8300662-CEA4-F049-975F-D2DE70E1B51E}" type="slidenum">
              <a:rPr lang="fr-MQ" smtClean="0"/>
              <a:t>35</a:t>
            </a:fld>
            <a:endParaRPr lang="fr-MQ"/>
          </a:p>
        </p:txBody>
      </p:sp>
    </p:spTree>
    <p:extLst>
      <p:ext uri="{BB962C8B-B14F-4D97-AF65-F5344CB8AC3E}">
        <p14:creationId xmlns:p14="http://schemas.microsoft.com/office/powerpoint/2010/main" val="1740590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A8551-AF88-08EA-A33F-C5DC778A175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9F07A3F-41D4-BDB3-5CE6-A083A67E52E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8842AE1-382D-A354-2302-5C14B82972EA}"/>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E70D39DA-87C2-17AA-E72A-6D320F08353B}"/>
              </a:ext>
            </a:extLst>
          </p:cNvPr>
          <p:cNvSpPr>
            <a:spLocks noGrp="1"/>
          </p:cNvSpPr>
          <p:nvPr>
            <p:ph type="sldNum" sz="quarter" idx="5"/>
          </p:nvPr>
        </p:nvSpPr>
        <p:spPr/>
        <p:txBody>
          <a:bodyPr/>
          <a:lstStyle/>
          <a:p>
            <a:fld id="{E8300662-CEA4-F049-975F-D2DE70E1B51E}" type="slidenum">
              <a:rPr lang="fr-MQ" smtClean="0"/>
              <a:t>36</a:t>
            </a:fld>
            <a:endParaRPr lang="fr-MQ"/>
          </a:p>
        </p:txBody>
      </p:sp>
    </p:spTree>
    <p:extLst>
      <p:ext uri="{BB962C8B-B14F-4D97-AF65-F5344CB8AC3E}">
        <p14:creationId xmlns:p14="http://schemas.microsoft.com/office/powerpoint/2010/main" val="1055664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EB0E8-8C35-0664-D479-2EE7A16A495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225F5D2-8A95-60B1-8199-CB09D8755A7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A4D8696-21C6-7F36-566E-F5581EB75660}"/>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2A58B66E-8E7C-A127-7E97-B8343D5ABC9E}"/>
              </a:ext>
            </a:extLst>
          </p:cNvPr>
          <p:cNvSpPr>
            <a:spLocks noGrp="1"/>
          </p:cNvSpPr>
          <p:nvPr>
            <p:ph type="sldNum" sz="quarter" idx="5"/>
          </p:nvPr>
        </p:nvSpPr>
        <p:spPr/>
        <p:txBody>
          <a:bodyPr/>
          <a:lstStyle/>
          <a:p>
            <a:fld id="{E8300662-CEA4-F049-975F-D2DE70E1B51E}" type="slidenum">
              <a:rPr lang="fr-MQ" smtClean="0"/>
              <a:t>37</a:t>
            </a:fld>
            <a:endParaRPr lang="fr-MQ"/>
          </a:p>
        </p:txBody>
      </p:sp>
    </p:spTree>
    <p:extLst>
      <p:ext uri="{BB962C8B-B14F-4D97-AF65-F5344CB8AC3E}">
        <p14:creationId xmlns:p14="http://schemas.microsoft.com/office/powerpoint/2010/main" val="3809899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C1B02-8FE1-04D4-A84D-E9E9F26B0F4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E4D783-F6E2-9420-FE5E-5CEC2277E33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CE68FEC-FCF7-9F32-EF09-58F106EA307B}"/>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E09F4E73-4FCF-1BE1-DE95-E078125D46D2}"/>
              </a:ext>
            </a:extLst>
          </p:cNvPr>
          <p:cNvSpPr>
            <a:spLocks noGrp="1"/>
          </p:cNvSpPr>
          <p:nvPr>
            <p:ph type="sldNum" sz="quarter" idx="5"/>
          </p:nvPr>
        </p:nvSpPr>
        <p:spPr/>
        <p:txBody>
          <a:bodyPr/>
          <a:lstStyle/>
          <a:p>
            <a:fld id="{E8300662-CEA4-F049-975F-D2DE70E1B51E}" type="slidenum">
              <a:rPr lang="fr-MQ" smtClean="0"/>
              <a:t>38</a:t>
            </a:fld>
            <a:endParaRPr lang="fr-MQ"/>
          </a:p>
        </p:txBody>
      </p:sp>
    </p:spTree>
    <p:extLst>
      <p:ext uri="{BB962C8B-B14F-4D97-AF65-F5344CB8AC3E}">
        <p14:creationId xmlns:p14="http://schemas.microsoft.com/office/powerpoint/2010/main" val="2913078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9756F-4C05-245D-F0D1-C395DEB294F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344EF16-A5BE-1766-6F30-23941B573D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518196B-2073-A723-5DA5-219D94C8ABF4}"/>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EC141214-0BA8-F1A8-7874-79A07C712034}"/>
              </a:ext>
            </a:extLst>
          </p:cNvPr>
          <p:cNvSpPr>
            <a:spLocks noGrp="1"/>
          </p:cNvSpPr>
          <p:nvPr>
            <p:ph type="sldNum" sz="quarter" idx="5"/>
          </p:nvPr>
        </p:nvSpPr>
        <p:spPr/>
        <p:txBody>
          <a:bodyPr/>
          <a:lstStyle/>
          <a:p>
            <a:fld id="{E8300662-CEA4-F049-975F-D2DE70E1B51E}" type="slidenum">
              <a:rPr lang="fr-MQ" smtClean="0"/>
              <a:t>39</a:t>
            </a:fld>
            <a:endParaRPr lang="fr-MQ"/>
          </a:p>
        </p:txBody>
      </p:sp>
    </p:spTree>
    <p:extLst>
      <p:ext uri="{BB962C8B-B14F-4D97-AF65-F5344CB8AC3E}">
        <p14:creationId xmlns:p14="http://schemas.microsoft.com/office/powerpoint/2010/main" val="1767959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02F12-A7A0-3776-63F9-E1ACBBCDC10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89140B6-7E2D-D480-2421-A80DD74FCFF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2FDDAC9-E493-B36F-3815-339324B346D0}"/>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7FAED4A4-3C19-B7E6-8B95-2B9ED656B70D}"/>
              </a:ext>
            </a:extLst>
          </p:cNvPr>
          <p:cNvSpPr>
            <a:spLocks noGrp="1"/>
          </p:cNvSpPr>
          <p:nvPr>
            <p:ph type="sldNum" sz="quarter" idx="5"/>
          </p:nvPr>
        </p:nvSpPr>
        <p:spPr/>
        <p:txBody>
          <a:bodyPr/>
          <a:lstStyle/>
          <a:p>
            <a:fld id="{E8300662-CEA4-F049-975F-D2DE70E1B51E}" type="slidenum">
              <a:rPr lang="fr-MQ" smtClean="0"/>
              <a:t>40</a:t>
            </a:fld>
            <a:endParaRPr lang="fr-MQ"/>
          </a:p>
        </p:txBody>
      </p:sp>
    </p:spTree>
    <p:extLst>
      <p:ext uri="{BB962C8B-B14F-4D97-AF65-F5344CB8AC3E}">
        <p14:creationId xmlns:p14="http://schemas.microsoft.com/office/powerpoint/2010/main" val="327091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C3063-DA7A-A4C0-5D8F-5CB880307DD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7D25E7E-EF60-2D8C-C421-F4F2BF8ED4E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2331CBB-16E3-C76D-C301-8B973B860590}"/>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69269266-C4B0-C3A7-45B8-415D9B8B1BBF}"/>
              </a:ext>
            </a:extLst>
          </p:cNvPr>
          <p:cNvSpPr>
            <a:spLocks noGrp="1"/>
          </p:cNvSpPr>
          <p:nvPr>
            <p:ph type="sldNum" sz="quarter" idx="5"/>
          </p:nvPr>
        </p:nvSpPr>
        <p:spPr/>
        <p:txBody>
          <a:bodyPr/>
          <a:lstStyle/>
          <a:p>
            <a:fld id="{E8300662-CEA4-F049-975F-D2DE70E1B51E}" type="slidenum">
              <a:rPr lang="fr-MQ" smtClean="0"/>
              <a:t>41</a:t>
            </a:fld>
            <a:endParaRPr lang="fr-MQ"/>
          </a:p>
        </p:txBody>
      </p:sp>
    </p:spTree>
    <p:extLst>
      <p:ext uri="{BB962C8B-B14F-4D97-AF65-F5344CB8AC3E}">
        <p14:creationId xmlns:p14="http://schemas.microsoft.com/office/powerpoint/2010/main" val="349812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ABA2B-9AF6-026E-7EEA-07DEE8ECDD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0B60F24-6465-0841-54C4-F3B616AC44E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7034C90-879F-0D26-B7AD-A873D54FC4B5}"/>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7AD49429-FFB0-D924-3110-3A1C3AE3C063}"/>
              </a:ext>
            </a:extLst>
          </p:cNvPr>
          <p:cNvSpPr>
            <a:spLocks noGrp="1"/>
          </p:cNvSpPr>
          <p:nvPr>
            <p:ph type="sldNum" sz="quarter" idx="5"/>
          </p:nvPr>
        </p:nvSpPr>
        <p:spPr/>
        <p:txBody>
          <a:bodyPr/>
          <a:lstStyle/>
          <a:p>
            <a:fld id="{E8300662-CEA4-F049-975F-D2DE70E1B51E}" type="slidenum">
              <a:rPr lang="fr-MQ" smtClean="0"/>
              <a:t>24</a:t>
            </a:fld>
            <a:endParaRPr lang="fr-MQ"/>
          </a:p>
        </p:txBody>
      </p:sp>
    </p:spTree>
    <p:extLst>
      <p:ext uri="{BB962C8B-B14F-4D97-AF65-F5344CB8AC3E}">
        <p14:creationId xmlns:p14="http://schemas.microsoft.com/office/powerpoint/2010/main" val="3160272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4EFB7-6E5D-BD55-D499-111779EC430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C9FB7B6-8ECA-729F-7CAC-320A8DB9179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EF4C1F9-E278-FCAD-70B0-42271A04A388}"/>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F1608B26-6DC8-FDA8-970A-C40C8895D101}"/>
              </a:ext>
            </a:extLst>
          </p:cNvPr>
          <p:cNvSpPr>
            <a:spLocks noGrp="1"/>
          </p:cNvSpPr>
          <p:nvPr>
            <p:ph type="sldNum" sz="quarter" idx="5"/>
          </p:nvPr>
        </p:nvSpPr>
        <p:spPr/>
        <p:txBody>
          <a:bodyPr/>
          <a:lstStyle/>
          <a:p>
            <a:fld id="{E8300662-CEA4-F049-975F-D2DE70E1B51E}" type="slidenum">
              <a:rPr lang="fr-MQ" smtClean="0"/>
              <a:t>42</a:t>
            </a:fld>
            <a:endParaRPr lang="fr-MQ"/>
          </a:p>
        </p:txBody>
      </p:sp>
    </p:spTree>
    <p:extLst>
      <p:ext uri="{BB962C8B-B14F-4D97-AF65-F5344CB8AC3E}">
        <p14:creationId xmlns:p14="http://schemas.microsoft.com/office/powerpoint/2010/main" val="2328391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A0784-0BD1-AFB1-7859-763083B0ADF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DEEA6FF-2671-0F80-BC3D-18912F7D3AC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4CA7626-5792-8970-6F5A-848D602AB86A}"/>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0887113A-BDC4-0F36-4D94-0BE83432A0D4}"/>
              </a:ext>
            </a:extLst>
          </p:cNvPr>
          <p:cNvSpPr>
            <a:spLocks noGrp="1"/>
          </p:cNvSpPr>
          <p:nvPr>
            <p:ph type="sldNum" sz="quarter" idx="5"/>
          </p:nvPr>
        </p:nvSpPr>
        <p:spPr/>
        <p:txBody>
          <a:bodyPr/>
          <a:lstStyle/>
          <a:p>
            <a:fld id="{E8300662-CEA4-F049-975F-D2DE70E1B51E}" type="slidenum">
              <a:rPr lang="fr-MQ" smtClean="0"/>
              <a:t>43</a:t>
            </a:fld>
            <a:endParaRPr lang="fr-MQ"/>
          </a:p>
        </p:txBody>
      </p:sp>
    </p:spTree>
    <p:extLst>
      <p:ext uri="{BB962C8B-B14F-4D97-AF65-F5344CB8AC3E}">
        <p14:creationId xmlns:p14="http://schemas.microsoft.com/office/powerpoint/2010/main" val="238661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CAC29-6E50-120B-93D0-24399C0AA52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46D725-1861-797E-D340-D3092A38DC8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0F565F2-D8E3-493F-B7AA-B8D8BAFB1579}"/>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5C449219-760B-08D0-924F-2F995DC29A11}"/>
              </a:ext>
            </a:extLst>
          </p:cNvPr>
          <p:cNvSpPr>
            <a:spLocks noGrp="1"/>
          </p:cNvSpPr>
          <p:nvPr>
            <p:ph type="sldNum" sz="quarter" idx="5"/>
          </p:nvPr>
        </p:nvSpPr>
        <p:spPr/>
        <p:txBody>
          <a:bodyPr/>
          <a:lstStyle/>
          <a:p>
            <a:fld id="{E8300662-CEA4-F049-975F-D2DE70E1B51E}" type="slidenum">
              <a:rPr lang="fr-MQ" smtClean="0"/>
              <a:t>44</a:t>
            </a:fld>
            <a:endParaRPr lang="fr-MQ"/>
          </a:p>
        </p:txBody>
      </p:sp>
    </p:spTree>
    <p:extLst>
      <p:ext uri="{BB962C8B-B14F-4D97-AF65-F5344CB8AC3E}">
        <p14:creationId xmlns:p14="http://schemas.microsoft.com/office/powerpoint/2010/main" val="1793701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1BE30-98D8-8C4A-7C70-B814624E57D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4869D5-A1B0-E390-CD52-29DA3E5F0A7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4CE30F1-C521-235F-3E9D-E93E72A30C09}"/>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30112081-63F4-B8CF-B81E-F78BEB8EEE79}"/>
              </a:ext>
            </a:extLst>
          </p:cNvPr>
          <p:cNvSpPr>
            <a:spLocks noGrp="1"/>
          </p:cNvSpPr>
          <p:nvPr>
            <p:ph type="sldNum" sz="quarter" idx="5"/>
          </p:nvPr>
        </p:nvSpPr>
        <p:spPr/>
        <p:txBody>
          <a:bodyPr/>
          <a:lstStyle/>
          <a:p>
            <a:fld id="{E8300662-CEA4-F049-975F-D2DE70E1B51E}" type="slidenum">
              <a:rPr lang="fr-MQ" smtClean="0"/>
              <a:t>45</a:t>
            </a:fld>
            <a:endParaRPr lang="fr-MQ"/>
          </a:p>
        </p:txBody>
      </p:sp>
    </p:spTree>
    <p:extLst>
      <p:ext uri="{BB962C8B-B14F-4D97-AF65-F5344CB8AC3E}">
        <p14:creationId xmlns:p14="http://schemas.microsoft.com/office/powerpoint/2010/main" val="552734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65A15-2198-8CDB-BFB4-13AED9F1E98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0671CA-8069-C639-4A53-24016C9C83E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65F6527-D2BA-B093-38B3-8C3BDEFBAF56}"/>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6F2AB49C-F3D7-CAF7-018D-407D4B875DE0}"/>
              </a:ext>
            </a:extLst>
          </p:cNvPr>
          <p:cNvSpPr>
            <a:spLocks noGrp="1"/>
          </p:cNvSpPr>
          <p:nvPr>
            <p:ph type="sldNum" sz="quarter" idx="5"/>
          </p:nvPr>
        </p:nvSpPr>
        <p:spPr/>
        <p:txBody>
          <a:bodyPr/>
          <a:lstStyle/>
          <a:p>
            <a:fld id="{E8300662-CEA4-F049-975F-D2DE70E1B51E}" type="slidenum">
              <a:rPr lang="fr-MQ" smtClean="0"/>
              <a:t>46</a:t>
            </a:fld>
            <a:endParaRPr lang="fr-MQ"/>
          </a:p>
        </p:txBody>
      </p:sp>
    </p:spTree>
    <p:extLst>
      <p:ext uri="{BB962C8B-B14F-4D97-AF65-F5344CB8AC3E}">
        <p14:creationId xmlns:p14="http://schemas.microsoft.com/office/powerpoint/2010/main" val="2338967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9022D-6BD6-4B62-42F4-FE1ACD7F56F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43F392D-FCE8-F6E0-791F-A27DB521F4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47EA19B-F90E-3359-223E-1E2D768969D3}"/>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97CAD6ED-796B-2F03-FA84-C97F4B71DF03}"/>
              </a:ext>
            </a:extLst>
          </p:cNvPr>
          <p:cNvSpPr>
            <a:spLocks noGrp="1"/>
          </p:cNvSpPr>
          <p:nvPr>
            <p:ph type="sldNum" sz="quarter" idx="5"/>
          </p:nvPr>
        </p:nvSpPr>
        <p:spPr/>
        <p:txBody>
          <a:bodyPr/>
          <a:lstStyle/>
          <a:p>
            <a:fld id="{E8300662-CEA4-F049-975F-D2DE70E1B51E}" type="slidenum">
              <a:rPr lang="fr-MQ" smtClean="0"/>
              <a:t>47</a:t>
            </a:fld>
            <a:endParaRPr lang="fr-MQ"/>
          </a:p>
        </p:txBody>
      </p:sp>
    </p:spTree>
    <p:extLst>
      <p:ext uri="{BB962C8B-B14F-4D97-AF65-F5344CB8AC3E}">
        <p14:creationId xmlns:p14="http://schemas.microsoft.com/office/powerpoint/2010/main" val="3559841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EF66B-1B1B-7F34-1259-AF9397B4DF2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0A3D783-732A-94CB-063D-F311E2C2881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893DC2F-9449-E48B-39CE-ECA31CAE1389}"/>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7FD64962-7C7F-245B-F104-8120DC6E77B6}"/>
              </a:ext>
            </a:extLst>
          </p:cNvPr>
          <p:cNvSpPr>
            <a:spLocks noGrp="1"/>
          </p:cNvSpPr>
          <p:nvPr>
            <p:ph type="sldNum" sz="quarter" idx="5"/>
          </p:nvPr>
        </p:nvSpPr>
        <p:spPr/>
        <p:txBody>
          <a:bodyPr/>
          <a:lstStyle/>
          <a:p>
            <a:fld id="{E8300662-CEA4-F049-975F-D2DE70E1B51E}" type="slidenum">
              <a:rPr lang="fr-MQ" smtClean="0"/>
              <a:t>48</a:t>
            </a:fld>
            <a:endParaRPr lang="fr-MQ"/>
          </a:p>
        </p:txBody>
      </p:sp>
    </p:spTree>
    <p:extLst>
      <p:ext uri="{BB962C8B-B14F-4D97-AF65-F5344CB8AC3E}">
        <p14:creationId xmlns:p14="http://schemas.microsoft.com/office/powerpoint/2010/main" val="1507799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BEACF-FE35-7606-08B9-67AF67A952E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171A1B7-6C26-0DA1-F381-D287EDC1B91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61070B4-1FC6-4496-68DC-52459CB5F767}"/>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9433AB7E-DEE0-5DD2-4052-A0A23BEA059C}"/>
              </a:ext>
            </a:extLst>
          </p:cNvPr>
          <p:cNvSpPr>
            <a:spLocks noGrp="1"/>
          </p:cNvSpPr>
          <p:nvPr>
            <p:ph type="sldNum" sz="quarter" idx="5"/>
          </p:nvPr>
        </p:nvSpPr>
        <p:spPr/>
        <p:txBody>
          <a:bodyPr/>
          <a:lstStyle/>
          <a:p>
            <a:fld id="{E8300662-CEA4-F049-975F-D2DE70E1B51E}" type="slidenum">
              <a:rPr lang="fr-MQ" smtClean="0"/>
              <a:t>49</a:t>
            </a:fld>
            <a:endParaRPr lang="fr-MQ"/>
          </a:p>
        </p:txBody>
      </p:sp>
    </p:spTree>
    <p:extLst>
      <p:ext uri="{BB962C8B-B14F-4D97-AF65-F5344CB8AC3E}">
        <p14:creationId xmlns:p14="http://schemas.microsoft.com/office/powerpoint/2010/main" val="826340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5D75F-FA75-CBB8-AF13-973402FE194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E404C9C-1D78-5978-3E5E-8F86510CF3F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8586680-714D-D5DE-8B8B-10CD985D9EBE}"/>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1FA59DD4-1189-4B66-AFDA-5AEEA4BDB2F8}"/>
              </a:ext>
            </a:extLst>
          </p:cNvPr>
          <p:cNvSpPr>
            <a:spLocks noGrp="1"/>
          </p:cNvSpPr>
          <p:nvPr>
            <p:ph type="sldNum" sz="quarter" idx="5"/>
          </p:nvPr>
        </p:nvSpPr>
        <p:spPr/>
        <p:txBody>
          <a:bodyPr/>
          <a:lstStyle/>
          <a:p>
            <a:fld id="{E8300662-CEA4-F049-975F-D2DE70E1B51E}" type="slidenum">
              <a:rPr lang="fr-MQ" smtClean="0"/>
              <a:t>50</a:t>
            </a:fld>
            <a:endParaRPr lang="fr-MQ"/>
          </a:p>
        </p:txBody>
      </p:sp>
    </p:spTree>
    <p:extLst>
      <p:ext uri="{BB962C8B-B14F-4D97-AF65-F5344CB8AC3E}">
        <p14:creationId xmlns:p14="http://schemas.microsoft.com/office/powerpoint/2010/main" val="3531381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219EC-52D5-D88F-E1EF-B3B51F62CF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1F1CFD-0A8C-F2CD-298B-EE46D37137F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E744ACA-6E02-7794-110C-25F658CC56A5}"/>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A8AB1AE9-F1DB-B0AE-2A82-3C26ADEDEDED}"/>
              </a:ext>
            </a:extLst>
          </p:cNvPr>
          <p:cNvSpPr>
            <a:spLocks noGrp="1"/>
          </p:cNvSpPr>
          <p:nvPr>
            <p:ph type="sldNum" sz="quarter" idx="5"/>
          </p:nvPr>
        </p:nvSpPr>
        <p:spPr/>
        <p:txBody>
          <a:bodyPr/>
          <a:lstStyle/>
          <a:p>
            <a:fld id="{E8300662-CEA4-F049-975F-D2DE70E1B51E}" type="slidenum">
              <a:rPr lang="fr-MQ" smtClean="0"/>
              <a:t>63</a:t>
            </a:fld>
            <a:endParaRPr lang="fr-MQ"/>
          </a:p>
        </p:txBody>
      </p:sp>
    </p:spTree>
    <p:extLst>
      <p:ext uri="{BB962C8B-B14F-4D97-AF65-F5344CB8AC3E}">
        <p14:creationId xmlns:p14="http://schemas.microsoft.com/office/powerpoint/2010/main" val="4118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Q" dirty="0"/>
          </a:p>
        </p:txBody>
      </p:sp>
      <p:sp>
        <p:nvSpPr>
          <p:cNvPr id="4" name="Espace réservé du numéro de diapositive 3"/>
          <p:cNvSpPr>
            <a:spLocks noGrp="1"/>
          </p:cNvSpPr>
          <p:nvPr>
            <p:ph type="sldNum" sz="quarter" idx="5"/>
          </p:nvPr>
        </p:nvSpPr>
        <p:spPr/>
        <p:txBody>
          <a:bodyPr/>
          <a:lstStyle/>
          <a:p>
            <a:fld id="{E8300662-CEA4-F049-975F-D2DE70E1B51E}" type="slidenum">
              <a:rPr lang="fr-MQ" smtClean="0"/>
              <a:t>25</a:t>
            </a:fld>
            <a:endParaRPr lang="fr-MQ"/>
          </a:p>
        </p:txBody>
      </p:sp>
    </p:spTree>
    <p:extLst>
      <p:ext uri="{BB962C8B-B14F-4D97-AF65-F5344CB8AC3E}">
        <p14:creationId xmlns:p14="http://schemas.microsoft.com/office/powerpoint/2010/main" val="405754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Q" dirty="0"/>
          </a:p>
        </p:txBody>
      </p:sp>
      <p:sp>
        <p:nvSpPr>
          <p:cNvPr id="4" name="Espace réservé du numéro de diapositive 3"/>
          <p:cNvSpPr>
            <a:spLocks noGrp="1"/>
          </p:cNvSpPr>
          <p:nvPr>
            <p:ph type="sldNum" sz="quarter" idx="5"/>
          </p:nvPr>
        </p:nvSpPr>
        <p:spPr/>
        <p:txBody>
          <a:bodyPr/>
          <a:lstStyle/>
          <a:p>
            <a:fld id="{E8300662-CEA4-F049-975F-D2DE70E1B51E}" type="slidenum">
              <a:rPr lang="fr-MQ" smtClean="0"/>
              <a:t>26</a:t>
            </a:fld>
            <a:endParaRPr lang="fr-MQ"/>
          </a:p>
        </p:txBody>
      </p:sp>
    </p:spTree>
    <p:extLst>
      <p:ext uri="{BB962C8B-B14F-4D97-AF65-F5344CB8AC3E}">
        <p14:creationId xmlns:p14="http://schemas.microsoft.com/office/powerpoint/2010/main" val="328263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Q" dirty="0"/>
          </a:p>
        </p:txBody>
      </p:sp>
      <p:sp>
        <p:nvSpPr>
          <p:cNvPr id="4" name="Espace réservé du numéro de diapositive 3"/>
          <p:cNvSpPr>
            <a:spLocks noGrp="1"/>
          </p:cNvSpPr>
          <p:nvPr>
            <p:ph type="sldNum" sz="quarter" idx="5"/>
          </p:nvPr>
        </p:nvSpPr>
        <p:spPr/>
        <p:txBody>
          <a:bodyPr/>
          <a:lstStyle/>
          <a:p>
            <a:fld id="{E8300662-CEA4-F049-975F-D2DE70E1B51E}" type="slidenum">
              <a:rPr lang="fr-MQ" smtClean="0"/>
              <a:t>27</a:t>
            </a:fld>
            <a:endParaRPr lang="fr-MQ"/>
          </a:p>
        </p:txBody>
      </p:sp>
    </p:spTree>
    <p:extLst>
      <p:ext uri="{BB962C8B-B14F-4D97-AF65-F5344CB8AC3E}">
        <p14:creationId xmlns:p14="http://schemas.microsoft.com/office/powerpoint/2010/main" val="3789428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Q" dirty="0"/>
          </a:p>
        </p:txBody>
      </p:sp>
      <p:sp>
        <p:nvSpPr>
          <p:cNvPr id="4" name="Espace réservé du numéro de diapositive 3"/>
          <p:cNvSpPr>
            <a:spLocks noGrp="1"/>
          </p:cNvSpPr>
          <p:nvPr>
            <p:ph type="sldNum" sz="quarter" idx="5"/>
          </p:nvPr>
        </p:nvSpPr>
        <p:spPr/>
        <p:txBody>
          <a:bodyPr/>
          <a:lstStyle/>
          <a:p>
            <a:fld id="{E8300662-CEA4-F049-975F-D2DE70E1B51E}" type="slidenum">
              <a:rPr lang="fr-MQ" smtClean="0"/>
              <a:t>28</a:t>
            </a:fld>
            <a:endParaRPr lang="fr-MQ"/>
          </a:p>
        </p:txBody>
      </p:sp>
    </p:spTree>
    <p:extLst>
      <p:ext uri="{BB962C8B-B14F-4D97-AF65-F5344CB8AC3E}">
        <p14:creationId xmlns:p14="http://schemas.microsoft.com/office/powerpoint/2010/main" val="336789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Q" dirty="0"/>
          </a:p>
        </p:txBody>
      </p:sp>
      <p:sp>
        <p:nvSpPr>
          <p:cNvPr id="4" name="Espace réservé du numéro de diapositive 3"/>
          <p:cNvSpPr>
            <a:spLocks noGrp="1"/>
          </p:cNvSpPr>
          <p:nvPr>
            <p:ph type="sldNum" sz="quarter" idx="5"/>
          </p:nvPr>
        </p:nvSpPr>
        <p:spPr/>
        <p:txBody>
          <a:bodyPr/>
          <a:lstStyle/>
          <a:p>
            <a:fld id="{E8300662-CEA4-F049-975F-D2DE70E1B51E}" type="slidenum">
              <a:rPr lang="fr-MQ" smtClean="0"/>
              <a:t>29</a:t>
            </a:fld>
            <a:endParaRPr lang="fr-MQ"/>
          </a:p>
        </p:txBody>
      </p:sp>
    </p:spTree>
    <p:extLst>
      <p:ext uri="{BB962C8B-B14F-4D97-AF65-F5344CB8AC3E}">
        <p14:creationId xmlns:p14="http://schemas.microsoft.com/office/powerpoint/2010/main" val="3720879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Q" dirty="0"/>
          </a:p>
        </p:txBody>
      </p:sp>
      <p:sp>
        <p:nvSpPr>
          <p:cNvPr id="4" name="Espace réservé du numéro de diapositive 3"/>
          <p:cNvSpPr>
            <a:spLocks noGrp="1"/>
          </p:cNvSpPr>
          <p:nvPr>
            <p:ph type="sldNum" sz="quarter" idx="5"/>
          </p:nvPr>
        </p:nvSpPr>
        <p:spPr/>
        <p:txBody>
          <a:bodyPr/>
          <a:lstStyle/>
          <a:p>
            <a:fld id="{E8300662-CEA4-F049-975F-D2DE70E1B51E}" type="slidenum">
              <a:rPr lang="fr-MQ" smtClean="0"/>
              <a:t>30</a:t>
            </a:fld>
            <a:endParaRPr lang="fr-MQ"/>
          </a:p>
        </p:txBody>
      </p:sp>
    </p:spTree>
    <p:extLst>
      <p:ext uri="{BB962C8B-B14F-4D97-AF65-F5344CB8AC3E}">
        <p14:creationId xmlns:p14="http://schemas.microsoft.com/office/powerpoint/2010/main" val="132639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BFCD7-9BF5-D9BE-BD0E-92E40C9EA3B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64968B-BEC5-6E6D-A34C-568FE261049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A83564B-F437-958A-44F8-35B3D688B500}"/>
              </a:ext>
            </a:extLst>
          </p:cNvPr>
          <p:cNvSpPr>
            <a:spLocks noGrp="1"/>
          </p:cNvSpPr>
          <p:nvPr>
            <p:ph type="body" idx="1"/>
          </p:nvPr>
        </p:nvSpPr>
        <p:spPr/>
        <p:txBody>
          <a:bodyPr/>
          <a:lstStyle/>
          <a:p>
            <a:endParaRPr lang="fr-MQ" dirty="0"/>
          </a:p>
        </p:txBody>
      </p:sp>
      <p:sp>
        <p:nvSpPr>
          <p:cNvPr id="4" name="Espace réservé du numéro de diapositive 3">
            <a:extLst>
              <a:ext uri="{FF2B5EF4-FFF2-40B4-BE49-F238E27FC236}">
                <a16:creationId xmlns:a16="http://schemas.microsoft.com/office/drawing/2014/main" id="{F1436862-8F4C-2434-89FE-0A265708E8D8}"/>
              </a:ext>
            </a:extLst>
          </p:cNvPr>
          <p:cNvSpPr>
            <a:spLocks noGrp="1"/>
          </p:cNvSpPr>
          <p:nvPr>
            <p:ph type="sldNum" sz="quarter" idx="5"/>
          </p:nvPr>
        </p:nvSpPr>
        <p:spPr/>
        <p:txBody>
          <a:bodyPr/>
          <a:lstStyle/>
          <a:p>
            <a:fld id="{E8300662-CEA4-F049-975F-D2DE70E1B51E}" type="slidenum">
              <a:rPr lang="fr-MQ" smtClean="0"/>
              <a:t>31</a:t>
            </a:fld>
            <a:endParaRPr lang="fr-MQ"/>
          </a:p>
        </p:txBody>
      </p:sp>
    </p:spTree>
    <p:extLst>
      <p:ext uri="{BB962C8B-B14F-4D97-AF65-F5344CB8AC3E}">
        <p14:creationId xmlns:p14="http://schemas.microsoft.com/office/powerpoint/2010/main" val="151860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8AC442-AE9C-EE38-4C73-B9FFD3312D6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MQ"/>
          </a:p>
        </p:txBody>
      </p:sp>
      <p:sp>
        <p:nvSpPr>
          <p:cNvPr id="3" name="Sous-titre 2">
            <a:extLst>
              <a:ext uri="{FF2B5EF4-FFF2-40B4-BE49-F238E27FC236}">
                <a16:creationId xmlns:a16="http://schemas.microsoft.com/office/drawing/2014/main" id="{C175F132-CA72-3A5B-2E90-C2DCD80D90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MQ"/>
          </a:p>
        </p:txBody>
      </p:sp>
      <p:sp>
        <p:nvSpPr>
          <p:cNvPr id="4" name="Espace réservé de la date 3">
            <a:extLst>
              <a:ext uri="{FF2B5EF4-FFF2-40B4-BE49-F238E27FC236}">
                <a16:creationId xmlns:a16="http://schemas.microsoft.com/office/drawing/2014/main" id="{3EC50C53-357C-4950-4D49-1AB411325CEE}"/>
              </a:ext>
            </a:extLst>
          </p:cNvPr>
          <p:cNvSpPr>
            <a:spLocks noGrp="1"/>
          </p:cNvSpPr>
          <p:nvPr>
            <p:ph type="dt" sz="half" idx="10"/>
          </p:nvPr>
        </p:nvSpPr>
        <p:spPr/>
        <p:txBody>
          <a:bodyPr/>
          <a:lstStyle/>
          <a:p>
            <a:fld id="{0B586E07-BA60-B94F-970D-421BEB95B656}" type="datetimeFigureOut">
              <a:rPr lang="fr-MQ" smtClean="0"/>
              <a:t>23/03/2026</a:t>
            </a:fld>
            <a:endParaRPr lang="fr-MQ"/>
          </a:p>
        </p:txBody>
      </p:sp>
      <p:sp>
        <p:nvSpPr>
          <p:cNvPr id="5" name="Espace réservé du pied de page 4">
            <a:extLst>
              <a:ext uri="{FF2B5EF4-FFF2-40B4-BE49-F238E27FC236}">
                <a16:creationId xmlns:a16="http://schemas.microsoft.com/office/drawing/2014/main" id="{EE2C2834-EE2C-D2FB-650B-CC00A1FC4369}"/>
              </a:ext>
            </a:extLst>
          </p:cNvPr>
          <p:cNvSpPr>
            <a:spLocks noGrp="1"/>
          </p:cNvSpPr>
          <p:nvPr>
            <p:ph type="ftr" sz="quarter" idx="11"/>
          </p:nvPr>
        </p:nvSpPr>
        <p:spPr/>
        <p:txBody>
          <a:bodyPr/>
          <a:lstStyle/>
          <a:p>
            <a:endParaRPr lang="fr-MQ"/>
          </a:p>
        </p:txBody>
      </p:sp>
      <p:sp>
        <p:nvSpPr>
          <p:cNvPr id="6" name="Espace réservé du numéro de diapositive 5">
            <a:extLst>
              <a:ext uri="{FF2B5EF4-FFF2-40B4-BE49-F238E27FC236}">
                <a16:creationId xmlns:a16="http://schemas.microsoft.com/office/drawing/2014/main" id="{DCA18DB3-EFE8-6E7B-B142-DA5EA63BE795}"/>
              </a:ext>
            </a:extLst>
          </p:cNvPr>
          <p:cNvSpPr>
            <a:spLocks noGrp="1"/>
          </p:cNvSpPr>
          <p:nvPr>
            <p:ph type="sldNum" sz="quarter" idx="12"/>
          </p:nvPr>
        </p:nvSpPr>
        <p:spPr/>
        <p:txBody>
          <a:bodyPr/>
          <a:lstStyle/>
          <a:p>
            <a:fld id="{1295141F-FAA8-A74D-92D8-DD984519ED88}" type="slidenum">
              <a:rPr lang="fr-MQ" smtClean="0"/>
              <a:t>‹N°›</a:t>
            </a:fld>
            <a:endParaRPr lang="fr-MQ"/>
          </a:p>
        </p:txBody>
      </p:sp>
    </p:spTree>
    <p:extLst>
      <p:ext uri="{BB962C8B-B14F-4D97-AF65-F5344CB8AC3E}">
        <p14:creationId xmlns:p14="http://schemas.microsoft.com/office/powerpoint/2010/main" val="2666914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B9D9E9-B282-A021-74CE-729AEDAEB0A9}"/>
              </a:ext>
            </a:extLst>
          </p:cNvPr>
          <p:cNvSpPr>
            <a:spLocks noGrp="1"/>
          </p:cNvSpPr>
          <p:nvPr>
            <p:ph type="title"/>
          </p:nvPr>
        </p:nvSpPr>
        <p:spPr/>
        <p:txBody>
          <a:bodyPr/>
          <a:lstStyle/>
          <a:p>
            <a:r>
              <a:rPr lang="fr-FR"/>
              <a:t>Modifiez le style du titre</a:t>
            </a:r>
            <a:endParaRPr lang="fr-MQ"/>
          </a:p>
        </p:txBody>
      </p:sp>
      <p:sp>
        <p:nvSpPr>
          <p:cNvPr id="3" name="Espace réservé du texte vertical 2">
            <a:extLst>
              <a:ext uri="{FF2B5EF4-FFF2-40B4-BE49-F238E27FC236}">
                <a16:creationId xmlns:a16="http://schemas.microsoft.com/office/drawing/2014/main" id="{01A533FB-3FB5-DEC2-B8A0-F9EE6CB85E0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Q"/>
          </a:p>
        </p:txBody>
      </p:sp>
      <p:sp>
        <p:nvSpPr>
          <p:cNvPr id="4" name="Espace réservé de la date 3">
            <a:extLst>
              <a:ext uri="{FF2B5EF4-FFF2-40B4-BE49-F238E27FC236}">
                <a16:creationId xmlns:a16="http://schemas.microsoft.com/office/drawing/2014/main" id="{F06C4C6F-BD7F-5B8B-6112-2FAAAD1290A2}"/>
              </a:ext>
            </a:extLst>
          </p:cNvPr>
          <p:cNvSpPr>
            <a:spLocks noGrp="1"/>
          </p:cNvSpPr>
          <p:nvPr>
            <p:ph type="dt" sz="half" idx="10"/>
          </p:nvPr>
        </p:nvSpPr>
        <p:spPr/>
        <p:txBody>
          <a:bodyPr/>
          <a:lstStyle/>
          <a:p>
            <a:fld id="{0B586E07-BA60-B94F-970D-421BEB95B656}" type="datetimeFigureOut">
              <a:rPr lang="fr-MQ" smtClean="0"/>
              <a:t>23/03/2026</a:t>
            </a:fld>
            <a:endParaRPr lang="fr-MQ"/>
          </a:p>
        </p:txBody>
      </p:sp>
      <p:sp>
        <p:nvSpPr>
          <p:cNvPr id="5" name="Espace réservé du pied de page 4">
            <a:extLst>
              <a:ext uri="{FF2B5EF4-FFF2-40B4-BE49-F238E27FC236}">
                <a16:creationId xmlns:a16="http://schemas.microsoft.com/office/drawing/2014/main" id="{E01A03E7-75FB-8734-B910-6050BBDCA890}"/>
              </a:ext>
            </a:extLst>
          </p:cNvPr>
          <p:cNvSpPr>
            <a:spLocks noGrp="1"/>
          </p:cNvSpPr>
          <p:nvPr>
            <p:ph type="ftr" sz="quarter" idx="11"/>
          </p:nvPr>
        </p:nvSpPr>
        <p:spPr/>
        <p:txBody>
          <a:bodyPr/>
          <a:lstStyle/>
          <a:p>
            <a:endParaRPr lang="fr-MQ"/>
          </a:p>
        </p:txBody>
      </p:sp>
      <p:sp>
        <p:nvSpPr>
          <p:cNvPr id="6" name="Espace réservé du numéro de diapositive 5">
            <a:extLst>
              <a:ext uri="{FF2B5EF4-FFF2-40B4-BE49-F238E27FC236}">
                <a16:creationId xmlns:a16="http://schemas.microsoft.com/office/drawing/2014/main" id="{39D08A22-42B6-0781-0082-E4296D7FB53A}"/>
              </a:ext>
            </a:extLst>
          </p:cNvPr>
          <p:cNvSpPr>
            <a:spLocks noGrp="1"/>
          </p:cNvSpPr>
          <p:nvPr>
            <p:ph type="sldNum" sz="quarter" idx="12"/>
          </p:nvPr>
        </p:nvSpPr>
        <p:spPr/>
        <p:txBody>
          <a:bodyPr/>
          <a:lstStyle/>
          <a:p>
            <a:fld id="{1295141F-FAA8-A74D-92D8-DD984519ED88}" type="slidenum">
              <a:rPr lang="fr-MQ" smtClean="0"/>
              <a:t>‹N°›</a:t>
            </a:fld>
            <a:endParaRPr lang="fr-MQ"/>
          </a:p>
        </p:txBody>
      </p:sp>
    </p:spTree>
    <p:extLst>
      <p:ext uri="{BB962C8B-B14F-4D97-AF65-F5344CB8AC3E}">
        <p14:creationId xmlns:p14="http://schemas.microsoft.com/office/powerpoint/2010/main" val="2249082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3E3547E-A6AA-36B9-CF74-F55F937F7965}"/>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MQ"/>
          </a:p>
        </p:txBody>
      </p:sp>
      <p:sp>
        <p:nvSpPr>
          <p:cNvPr id="3" name="Espace réservé du texte vertical 2">
            <a:extLst>
              <a:ext uri="{FF2B5EF4-FFF2-40B4-BE49-F238E27FC236}">
                <a16:creationId xmlns:a16="http://schemas.microsoft.com/office/drawing/2014/main" id="{B1D89291-E16F-A3EE-F0AD-7DA1CD33889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Q"/>
          </a:p>
        </p:txBody>
      </p:sp>
      <p:sp>
        <p:nvSpPr>
          <p:cNvPr id="4" name="Espace réservé de la date 3">
            <a:extLst>
              <a:ext uri="{FF2B5EF4-FFF2-40B4-BE49-F238E27FC236}">
                <a16:creationId xmlns:a16="http://schemas.microsoft.com/office/drawing/2014/main" id="{2D0A485F-4B37-16B4-763C-5FE52BD7ED81}"/>
              </a:ext>
            </a:extLst>
          </p:cNvPr>
          <p:cNvSpPr>
            <a:spLocks noGrp="1"/>
          </p:cNvSpPr>
          <p:nvPr>
            <p:ph type="dt" sz="half" idx="10"/>
          </p:nvPr>
        </p:nvSpPr>
        <p:spPr/>
        <p:txBody>
          <a:bodyPr/>
          <a:lstStyle/>
          <a:p>
            <a:fld id="{0B586E07-BA60-B94F-970D-421BEB95B656}" type="datetimeFigureOut">
              <a:rPr lang="fr-MQ" smtClean="0"/>
              <a:t>23/03/2026</a:t>
            </a:fld>
            <a:endParaRPr lang="fr-MQ"/>
          </a:p>
        </p:txBody>
      </p:sp>
      <p:sp>
        <p:nvSpPr>
          <p:cNvPr id="5" name="Espace réservé du pied de page 4">
            <a:extLst>
              <a:ext uri="{FF2B5EF4-FFF2-40B4-BE49-F238E27FC236}">
                <a16:creationId xmlns:a16="http://schemas.microsoft.com/office/drawing/2014/main" id="{7C6AF42F-7628-181C-F1E4-7E81B1F0C606}"/>
              </a:ext>
            </a:extLst>
          </p:cNvPr>
          <p:cNvSpPr>
            <a:spLocks noGrp="1"/>
          </p:cNvSpPr>
          <p:nvPr>
            <p:ph type="ftr" sz="quarter" idx="11"/>
          </p:nvPr>
        </p:nvSpPr>
        <p:spPr/>
        <p:txBody>
          <a:bodyPr/>
          <a:lstStyle/>
          <a:p>
            <a:endParaRPr lang="fr-MQ"/>
          </a:p>
        </p:txBody>
      </p:sp>
      <p:sp>
        <p:nvSpPr>
          <p:cNvPr id="6" name="Espace réservé du numéro de diapositive 5">
            <a:extLst>
              <a:ext uri="{FF2B5EF4-FFF2-40B4-BE49-F238E27FC236}">
                <a16:creationId xmlns:a16="http://schemas.microsoft.com/office/drawing/2014/main" id="{6E34A279-6728-B0F4-5F49-2A9326B89BB4}"/>
              </a:ext>
            </a:extLst>
          </p:cNvPr>
          <p:cNvSpPr>
            <a:spLocks noGrp="1"/>
          </p:cNvSpPr>
          <p:nvPr>
            <p:ph type="sldNum" sz="quarter" idx="12"/>
          </p:nvPr>
        </p:nvSpPr>
        <p:spPr/>
        <p:txBody>
          <a:bodyPr/>
          <a:lstStyle/>
          <a:p>
            <a:fld id="{1295141F-FAA8-A74D-92D8-DD984519ED88}" type="slidenum">
              <a:rPr lang="fr-MQ" smtClean="0"/>
              <a:t>‹N°›</a:t>
            </a:fld>
            <a:endParaRPr lang="fr-MQ"/>
          </a:p>
        </p:txBody>
      </p:sp>
    </p:spTree>
    <p:extLst>
      <p:ext uri="{BB962C8B-B14F-4D97-AF65-F5344CB8AC3E}">
        <p14:creationId xmlns:p14="http://schemas.microsoft.com/office/powerpoint/2010/main" val="244952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71A295-1FB6-C767-CBBD-3A5341F3E0D1}"/>
              </a:ext>
            </a:extLst>
          </p:cNvPr>
          <p:cNvSpPr>
            <a:spLocks noGrp="1"/>
          </p:cNvSpPr>
          <p:nvPr>
            <p:ph type="title"/>
          </p:nvPr>
        </p:nvSpPr>
        <p:spPr/>
        <p:txBody>
          <a:bodyPr/>
          <a:lstStyle/>
          <a:p>
            <a:r>
              <a:rPr lang="fr-FR"/>
              <a:t>Modifiez le style du titre</a:t>
            </a:r>
            <a:endParaRPr lang="fr-MQ"/>
          </a:p>
        </p:txBody>
      </p:sp>
      <p:sp>
        <p:nvSpPr>
          <p:cNvPr id="3" name="Espace réservé du contenu 2">
            <a:extLst>
              <a:ext uri="{FF2B5EF4-FFF2-40B4-BE49-F238E27FC236}">
                <a16:creationId xmlns:a16="http://schemas.microsoft.com/office/drawing/2014/main" id="{D49F52C7-5CD1-BF7F-6A07-6DB872FEBAC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Q"/>
          </a:p>
        </p:txBody>
      </p:sp>
      <p:sp>
        <p:nvSpPr>
          <p:cNvPr id="4" name="Espace réservé de la date 3">
            <a:extLst>
              <a:ext uri="{FF2B5EF4-FFF2-40B4-BE49-F238E27FC236}">
                <a16:creationId xmlns:a16="http://schemas.microsoft.com/office/drawing/2014/main" id="{69635004-45D3-C455-448E-82A270038E92}"/>
              </a:ext>
            </a:extLst>
          </p:cNvPr>
          <p:cNvSpPr>
            <a:spLocks noGrp="1"/>
          </p:cNvSpPr>
          <p:nvPr>
            <p:ph type="dt" sz="half" idx="10"/>
          </p:nvPr>
        </p:nvSpPr>
        <p:spPr/>
        <p:txBody>
          <a:bodyPr/>
          <a:lstStyle/>
          <a:p>
            <a:fld id="{0B586E07-BA60-B94F-970D-421BEB95B656}" type="datetimeFigureOut">
              <a:rPr lang="fr-MQ" smtClean="0"/>
              <a:t>23/03/2026</a:t>
            </a:fld>
            <a:endParaRPr lang="fr-MQ"/>
          </a:p>
        </p:txBody>
      </p:sp>
      <p:sp>
        <p:nvSpPr>
          <p:cNvPr id="5" name="Espace réservé du pied de page 4">
            <a:extLst>
              <a:ext uri="{FF2B5EF4-FFF2-40B4-BE49-F238E27FC236}">
                <a16:creationId xmlns:a16="http://schemas.microsoft.com/office/drawing/2014/main" id="{3C090866-DAA6-DF64-724B-1A7B4C82938E}"/>
              </a:ext>
            </a:extLst>
          </p:cNvPr>
          <p:cNvSpPr>
            <a:spLocks noGrp="1"/>
          </p:cNvSpPr>
          <p:nvPr>
            <p:ph type="ftr" sz="quarter" idx="11"/>
          </p:nvPr>
        </p:nvSpPr>
        <p:spPr/>
        <p:txBody>
          <a:bodyPr/>
          <a:lstStyle/>
          <a:p>
            <a:endParaRPr lang="fr-MQ"/>
          </a:p>
        </p:txBody>
      </p:sp>
      <p:sp>
        <p:nvSpPr>
          <p:cNvPr id="6" name="Espace réservé du numéro de diapositive 5">
            <a:extLst>
              <a:ext uri="{FF2B5EF4-FFF2-40B4-BE49-F238E27FC236}">
                <a16:creationId xmlns:a16="http://schemas.microsoft.com/office/drawing/2014/main" id="{817FD206-DFCD-98B2-3F45-D0537CAAE1F1}"/>
              </a:ext>
            </a:extLst>
          </p:cNvPr>
          <p:cNvSpPr>
            <a:spLocks noGrp="1"/>
          </p:cNvSpPr>
          <p:nvPr>
            <p:ph type="sldNum" sz="quarter" idx="12"/>
          </p:nvPr>
        </p:nvSpPr>
        <p:spPr/>
        <p:txBody>
          <a:bodyPr/>
          <a:lstStyle/>
          <a:p>
            <a:fld id="{1295141F-FAA8-A74D-92D8-DD984519ED88}" type="slidenum">
              <a:rPr lang="fr-MQ" smtClean="0"/>
              <a:t>‹N°›</a:t>
            </a:fld>
            <a:endParaRPr lang="fr-MQ"/>
          </a:p>
        </p:txBody>
      </p:sp>
    </p:spTree>
    <p:extLst>
      <p:ext uri="{BB962C8B-B14F-4D97-AF65-F5344CB8AC3E}">
        <p14:creationId xmlns:p14="http://schemas.microsoft.com/office/powerpoint/2010/main" val="1763208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E4C492-7B6B-CF42-D771-4726733F2E1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MQ"/>
          </a:p>
        </p:txBody>
      </p:sp>
      <p:sp>
        <p:nvSpPr>
          <p:cNvPr id="3" name="Espace réservé du texte 2">
            <a:extLst>
              <a:ext uri="{FF2B5EF4-FFF2-40B4-BE49-F238E27FC236}">
                <a16:creationId xmlns:a16="http://schemas.microsoft.com/office/drawing/2014/main" id="{8AB073DA-F73C-173B-B10E-B59A3909042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994E8C8-3292-74BD-DB3A-8045ECF80AF4}"/>
              </a:ext>
            </a:extLst>
          </p:cNvPr>
          <p:cNvSpPr>
            <a:spLocks noGrp="1"/>
          </p:cNvSpPr>
          <p:nvPr>
            <p:ph type="dt" sz="half" idx="10"/>
          </p:nvPr>
        </p:nvSpPr>
        <p:spPr/>
        <p:txBody>
          <a:bodyPr/>
          <a:lstStyle/>
          <a:p>
            <a:fld id="{0B586E07-BA60-B94F-970D-421BEB95B656}" type="datetimeFigureOut">
              <a:rPr lang="fr-MQ" smtClean="0"/>
              <a:t>23/03/2026</a:t>
            </a:fld>
            <a:endParaRPr lang="fr-MQ"/>
          </a:p>
        </p:txBody>
      </p:sp>
      <p:sp>
        <p:nvSpPr>
          <p:cNvPr id="5" name="Espace réservé du pied de page 4">
            <a:extLst>
              <a:ext uri="{FF2B5EF4-FFF2-40B4-BE49-F238E27FC236}">
                <a16:creationId xmlns:a16="http://schemas.microsoft.com/office/drawing/2014/main" id="{34B0D6F3-DB20-57EE-6C6B-39643B5FDD4A}"/>
              </a:ext>
            </a:extLst>
          </p:cNvPr>
          <p:cNvSpPr>
            <a:spLocks noGrp="1"/>
          </p:cNvSpPr>
          <p:nvPr>
            <p:ph type="ftr" sz="quarter" idx="11"/>
          </p:nvPr>
        </p:nvSpPr>
        <p:spPr/>
        <p:txBody>
          <a:bodyPr/>
          <a:lstStyle/>
          <a:p>
            <a:endParaRPr lang="fr-MQ"/>
          </a:p>
        </p:txBody>
      </p:sp>
      <p:sp>
        <p:nvSpPr>
          <p:cNvPr id="6" name="Espace réservé du numéro de diapositive 5">
            <a:extLst>
              <a:ext uri="{FF2B5EF4-FFF2-40B4-BE49-F238E27FC236}">
                <a16:creationId xmlns:a16="http://schemas.microsoft.com/office/drawing/2014/main" id="{1FA26338-00B3-AE8A-2FC0-BB4517FD2747}"/>
              </a:ext>
            </a:extLst>
          </p:cNvPr>
          <p:cNvSpPr>
            <a:spLocks noGrp="1"/>
          </p:cNvSpPr>
          <p:nvPr>
            <p:ph type="sldNum" sz="quarter" idx="12"/>
          </p:nvPr>
        </p:nvSpPr>
        <p:spPr/>
        <p:txBody>
          <a:bodyPr/>
          <a:lstStyle/>
          <a:p>
            <a:fld id="{1295141F-FAA8-A74D-92D8-DD984519ED88}" type="slidenum">
              <a:rPr lang="fr-MQ" smtClean="0"/>
              <a:t>‹N°›</a:t>
            </a:fld>
            <a:endParaRPr lang="fr-MQ"/>
          </a:p>
        </p:txBody>
      </p:sp>
    </p:spTree>
    <p:extLst>
      <p:ext uri="{BB962C8B-B14F-4D97-AF65-F5344CB8AC3E}">
        <p14:creationId xmlns:p14="http://schemas.microsoft.com/office/powerpoint/2010/main" val="2675029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80D0A3-C0D8-08C4-EFED-CD29ED75869C}"/>
              </a:ext>
            </a:extLst>
          </p:cNvPr>
          <p:cNvSpPr>
            <a:spLocks noGrp="1"/>
          </p:cNvSpPr>
          <p:nvPr>
            <p:ph type="title"/>
          </p:nvPr>
        </p:nvSpPr>
        <p:spPr/>
        <p:txBody>
          <a:bodyPr/>
          <a:lstStyle/>
          <a:p>
            <a:r>
              <a:rPr lang="fr-FR"/>
              <a:t>Modifiez le style du titre</a:t>
            </a:r>
            <a:endParaRPr lang="fr-MQ"/>
          </a:p>
        </p:txBody>
      </p:sp>
      <p:sp>
        <p:nvSpPr>
          <p:cNvPr id="3" name="Espace réservé du contenu 2">
            <a:extLst>
              <a:ext uri="{FF2B5EF4-FFF2-40B4-BE49-F238E27FC236}">
                <a16:creationId xmlns:a16="http://schemas.microsoft.com/office/drawing/2014/main" id="{7CC250F6-8CDD-9E91-C90A-2E774E10F37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Q"/>
          </a:p>
        </p:txBody>
      </p:sp>
      <p:sp>
        <p:nvSpPr>
          <p:cNvPr id="4" name="Espace réservé du contenu 3">
            <a:extLst>
              <a:ext uri="{FF2B5EF4-FFF2-40B4-BE49-F238E27FC236}">
                <a16:creationId xmlns:a16="http://schemas.microsoft.com/office/drawing/2014/main" id="{ACAE8025-1776-7561-5687-98D7A53AE8C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Q"/>
          </a:p>
        </p:txBody>
      </p:sp>
      <p:sp>
        <p:nvSpPr>
          <p:cNvPr id="5" name="Espace réservé de la date 4">
            <a:extLst>
              <a:ext uri="{FF2B5EF4-FFF2-40B4-BE49-F238E27FC236}">
                <a16:creationId xmlns:a16="http://schemas.microsoft.com/office/drawing/2014/main" id="{54D1FD19-8FAE-6DB4-5572-D4838805039F}"/>
              </a:ext>
            </a:extLst>
          </p:cNvPr>
          <p:cNvSpPr>
            <a:spLocks noGrp="1"/>
          </p:cNvSpPr>
          <p:nvPr>
            <p:ph type="dt" sz="half" idx="10"/>
          </p:nvPr>
        </p:nvSpPr>
        <p:spPr/>
        <p:txBody>
          <a:bodyPr/>
          <a:lstStyle/>
          <a:p>
            <a:fld id="{0B586E07-BA60-B94F-970D-421BEB95B656}" type="datetimeFigureOut">
              <a:rPr lang="fr-MQ" smtClean="0"/>
              <a:t>23/03/2026</a:t>
            </a:fld>
            <a:endParaRPr lang="fr-MQ"/>
          </a:p>
        </p:txBody>
      </p:sp>
      <p:sp>
        <p:nvSpPr>
          <p:cNvPr id="6" name="Espace réservé du pied de page 5">
            <a:extLst>
              <a:ext uri="{FF2B5EF4-FFF2-40B4-BE49-F238E27FC236}">
                <a16:creationId xmlns:a16="http://schemas.microsoft.com/office/drawing/2014/main" id="{CA26E102-9F41-B5C7-F599-A4DAA50876D8}"/>
              </a:ext>
            </a:extLst>
          </p:cNvPr>
          <p:cNvSpPr>
            <a:spLocks noGrp="1"/>
          </p:cNvSpPr>
          <p:nvPr>
            <p:ph type="ftr" sz="quarter" idx="11"/>
          </p:nvPr>
        </p:nvSpPr>
        <p:spPr/>
        <p:txBody>
          <a:bodyPr/>
          <a:lstStyle/>
          <a:p>
            <a:endParaRPr lang="fr-MQ"/>
          </a:p>
        </p:txBody>
      </p:sp>
      <p:sp>
        <p:nvSpPr>
          <p:cNvPr id="7" name="Espace réservé du numéro de diapositive 6">
            <a:extLst>
              <a:ext uri="{FF2B5EF4-FFF2-40B4-BE49-F238E27FC236}">
                <a16:creationId xmlns:a16="http://schemas.microsoft.com/office/drawing/2014/main" id="{392E6FF7-C889-1130-0B8E-5807D3515AB7}"/>
              </a:ext>
            </a:extLst>
          </p:cNvPr>
          <p:cNvSpPr>
            <a:spLocks noGrp="1"/>
          </p:cNvSpPr>
          <p:nvPr>
            <p:ph type="sldNum" sz="quarter" idx="12"/>
          </p:nvPr>
        </p:nvSpPr>
        <p:spPr/>
        <p:txBody>
          <a:bodyPr/>
          <a:lstStyle/>
          <a:p>
            <a:fld id="{1295141F-FAA8-A74D-92D8-DD984519ED88}" type="slidenum">
              <a:rPr lang="fr-MQ" smtClean="0"/>
              <a:t>‹N°›</a:t>
            </a:fld>
            <a:endParaRPr lang="fr-MQ"/>
          </a:p>
        </p:txBody>
      </p:sp>
    </p:spTree>
    <p:extLst>
      <p:ext uri="{BB962C8B-B14F-4D97-AF65-F5344CB8AC3E}">
        <p14:creationId xmlns:p14="http://schemas.microsoft.com/office/powerpoint/2010/main" val="4094880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EDDF63-2CFC-5265-C791-7252C4424752}"/>
              </a:ext>
            </a:extLst>
          </p:cNvPr>
          <p:cNvSpPr>
            <a:spLocks noGrp="1"/>
          </p:cNvSpPr>
          <p:nvPr>
            <p:ph type="title"/>
          </p:nvPr>
        </p:nvSpPr>
        <p:spPr>
          <a:xfrm>
            <a:off x="839788" y="365125"/>
            <a:ext cx="10515600" cy="1325563"/>
          </a:xfrm>
        </p:spPr>
        <p:txBody>
          <a:bodyPr/>
          <a:lstStyle/>
          <a:p>
            <a:r>
              <a:rPr lang="fr-FR"/>
              <a:t>Modifiez le style du titre</a:t>
            </a:r>
            <a:endParaRPr lang="fr-MQ"/>
          </a:p>
        </p:txBody>
      </p:sp>
      <p:sp>
        <p:nvSpPr>
          <p:cNvPr id="3" name="Espace réservé du texte 2">
            <a:extLst>
              <a:ext uri="{FF2B5EF4-FFF2-40B4-BE49-F238E27FC236}">
                <a16:creationId xmlns:a16="http://schemas.microsoft.com/office/drawing/2014/main" id="{CA8283AD-9345-476E-B8C7-B1D402BBFA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D6DCABB-6102-6542-2F9A-187D94E8DB3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Q"/>
          </a:p>
        </p:txBody>
      </p:sp>
      <p:sp>
        <p:nvSpPr>
          <p:cNvPr id="5" name="Espace réservé du texte 4">
            <a:extLst>
              <a:ext uri="{FF2B5EF4-FFF2-40B4-BE49-F238E27FC236}">
                <a16:creationId xmlns:a16="http://schemas.microsoft.com/office/drawing/2014/main" id="{B85163C2-D8A9-F1DE-CB11-F85D5116E9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CAC27BF-786B-AE75-B385-F9C9AEF2BD2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Q"/>
          </a:p>
        </p:txBody>
      </p:sp>
      <p:sp>
        <p:nvSpPr>
          <p:cNvPr id="7" name="Espace réservé de la date 6">
            <a:extLst>
              <a:ext uri="{FF2B5EF4-FFF2-40B4-BE49-F238E27FC236}">
                <a16:creationId xmlns:a16="http://schemas.microsoft.com/office/drawing/2014/main" id="{234FA831-BD6B-A615-B806-8447A5AA88DB}"/>
              </a:ext>
            </a:extLst>
          </p:cNvPr>
          <p:cNvSpPr>
            <a:spLocks noGrp="1"/>
          </p:cNvSpPr>
          <p:nvPr>
            <p:ph type="dt" sz="half" idx="10"/>
          </p:nvPr>
        </p:nvSpPr>
        <p:spPr/>
        <p:txBody>
          <a:bodyPr/>
          <a:lstStyle/>
          <a:p>
            <a:fld id="{0B586E07-BA60-B94F-970D-421BEB95B656}" type="datetimeFigureOut">
              <a:rPr lang="fr-MQ" smtClean="0"/>
              <a:t>23/03/2026</a:t>
            </a:fld>
            <a:endParaRPr lang="fr-MQ"/>
          </a:p>
        </p:txBody>
      </p:sp>
      <p:sp>
        <p:nvSpPr>
          <p:cNvPr id="8" name="Espace réservé du pied de page 7">
            <a:extLst>
              <a:ext uri="{FF2B5EF4-FFF2-40B4-BE49-F238E27FC236}">
                <a16:creationId xmlns:a16="http://schemas.microsoft.com/office/drawing/2014/main" id="{5BB17FF8-7383-515C-DF33-64CFC1CAEA11}"/>
              </a:ext>
            </a:extLst>
          </p:cNvPr>
          <p:cNvSpPr>
            <a:spLocks noGrp="1"/>
          </p:cNvSpPr>
          <p:nvPr>
            <p:ph type="ftr" sz="quarter" idx="11"/>
          </p:nvPr>
        </p:nvSpPr>
        <p:spPr/>
        <p:txBody>
          <a:bodyPr/>
          <a:lstStyle/>
          <a:p>
            <a:endParaRPr lang="fr-MQ"/>
          </a:p>
        </p:txBody>
      </p:sp>
      <p:sp>
        <p:nvSpPr>
          <p:cNvPr id="9" name="Espace réservé du numéro de diapositive 8">
            <a:extLst>
              <a:ext uri="{FF2B5EF4-FFF2-40B4-BE49-F238E27FC236}">
                <a16:creationId xmlns:a16="http://schemas.microsoft.com/office/drawing/2014/main" id="{6F230C6B-006C-AC29-560E-701D6DC7DEFC}"/>
              </a:ext>
            </a:extLst>
          </p:cNvPr>
          <p:cNvSpPr>
            <a:spLocks noGrp="1"/>
          </p:cNvSpPr>
          <p:nvPr>
            <p:ph type="sldNum" sz="quarter" idx="12"/>
          </p:nvPr>
        </p:nvSpPr>
        <p:spPr/>
        <p:txBody>
          <a:bodyPr/>
          <a:lstStyle/>
          <a:p>
            <a:fld id="{1295141F-FAA8-A74D-92D8-DD984519ED88}" type="slidenum">
              <a:rPr lang="fr-MQ" smtClean="0"/>
              <a:t>‹N°›</a:t>
            </a:fld>
            <a:endParaRPr lang="fr-MQ"/>
          </a:p>
        </p:txBody>
      </p:sp>
    </p:spTree>
    <p:extLst>
      <p:ext uri="{BB962C8B-B14F-4D97-AF65-F5344CB8AC3E}">
        <p14:creationId xmlns:p14="http://schemas.microsoft.com/office/powerpoint/2010/main" val="2296695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788B9E-3184-F515-C770-4CC3D9614A81}"/>
              </a:ext>
            </a:extLst>
          </p:cNvPr>
          <p:cNvSpPr>
            <a:spLocks noGrp="1"/>
          </p:cNvSpPr>
          <p:nvPr>
            <p:ph type="title"/>
          </p:nvPr>
        </p:nvSpPr>
        <p:spPr/>
        <p:txBody>
          <a:bodyPr/>
          <a:lstStyle/>
          <a:p>
            <a:r>
              <a:rPr lang="fr-FR"/>
              <a:t>Modifiez le style du titre</a:t>
            </a:r>
            <a:endParaRPr lang="fr-MQ"/>
          </a:p>
        </p:txBody>
      </p:sp>
      <p:sp>
        <p:nvSpPr>
          <p:cNvPr id="3" name="Espace réservé de la date 2">
            <a:extLst>
              <a:ext uri="{FF2B5EF4-FFF2-40B4-BE49-F238E27FC236}">
                <a16:creationId xmlns:a16="http://schemas.microsoft.com/office/drawing/2014/main" id="{7760C354-C563-34D9-2001-060FB69D48E4}"/>
              </a:ext>
            </a:extLst>
          </p:cNvPr>
          <p:cNvSpPr>
            <a:spLocks noGrp="1"/>
          </p:cNvSpPr>
          <p:nvPr>
            <p:ph type="dt" sz="half" idx="10"/>
          </p:nvPr>
        </p:nvSpPr>
        <p:spPr/>
        <p:txBody>
          <a:bodyPr/>
          <a:lstStyle/>
          <a:p>
            <a:fld id="{0B586E07-BA60-B94F-970D-421BEB95B656}" type="datetimeFigureOut">
              <a:rPr lang="fr-MQ" smtClean="0"/>
              <a:t>23/03/2026</a:t>
            </a:fld>
            <a:endParaRPr lang="fr-MQ"/>
          </a:p>
        </p:txBody>
      </p:sp>
      <p:sp>
        <p:nvSpPr>
          <p:cNvPr id="4" name="Espace réservé du pied de page 3">
            <a:extLst>
              <a:ext uri="{FF2B5EF4-FFF2-40B4-BE49-F238E27FC236}">
                <a16:creationId xmlns:a16="http://schemas.microsoft.com/office/drawing/2014/main" id="{DFE74003-1790-6DD2-E7CE-394DA228AD8E}"/>
              </a:ext>
            </a:extLst>
          </p:cNvPr>
          <p:cNvSpPr>
            <a:spLocks noGrp="1"/>
          </p:cNvSpPr>
          <p:nvPr>
            <p:ph type="ftr" sz="quarter" idx="11"/>
          </p:nvPr>
        </p:nvSpPr>
        <p:spPr/>
        <p:txBody>
          <a:bodyPr/>
          <a:lstStyle/>
          <a:p>
            <a:endParaRPr lang="fr-MQ"/>
          </a:p>
        </p:txBody>
      </p:sp>
      <p:sp>
        <p:nvSpPr>
          <p:cNvPr id="5" name="Espace réservé du numéro de diapositive 4">
            <a:extLst>
              <a:ext uri="{FF2B5EF4-FFF2-40B4-BE49-F238E27FC236}">
                <a16:creationId xmlns:a16="http://schemas.microsoft.com/office/drawing/2014/main" id="{BFC74EDE-4BC4-4E94-2446-4EB17CCB5552}"/>
              </a:ext>
            </a:extLst>
          </p:cNvPr>
          <p:cNvSpPr>
            <a:spLocks noGrp="1"/>
          </p:cNvSpPr>
          <p:nvPr>
            <p:ph type="sldNum" sz="quarter" idx="12"/>
          </p:nvPr>
        </p:nvSpPr>
        <p:spPr/>
        <p:txBody>
          <a:bodyPr/>
          <a:lstStyle/>
          <a:p>
            <a:fld id="{1295141F-FAA8-A74D-92D8-DD984519ED88}" type="slidenum">
              <a:rPr lang="fr-MQ" smtClean="0"/>
              <a:t>‹N°›</a:t>
            </a:fld>
            <a:endParaRPr lang="fr-MQ"/>
          </a:p>
        </p:txBody>
      </p:sp>
    </p:spTree>
    <p:extLst>
      <p:ext uri="{BB962C8B-B14F-4D97-AF65-F5344CB8AC3E}">
        <p14:creationId xmlns:p14="http://schemas.microsoft.com/office/powerpoint/2010/main" val="1464596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055A0C1-F231-EAC3-8D25-612C9DC61145}"/>
              </a:ext>
            </a:extLst>
          </p:cNvPr>
          <p:cNvSpPr>
            <a:spLocks noGrp="1"/>
          </p:cNvSpPr>
          <p:nvPr>
            <p:ph type="dt" sz="half" idx="10"/>
          </p:nvPr>
        </p:nvSpPr>
        <p:spPr/>
        <p:txBody>
          <a:bodyPr/>
          <a:lstStyle/>
          <a:p>
            <a:fld id="{0B586E07-BA60-B94F-970D-421BEB95B656}" type="datetimeFigureOut">
              <a:rPr lang="fr-MQ" smtClean="0"/>
              <a:t>23/03/2026</a:t>
            </a:fld>
            <a:endParaRPr lang="fr-MQ"/>
          </a:p>
        </p:txBody>
      </p:sp>
      <p:sp>
        <p:nvSpPr>
          <p:cNvPr id="3" name="Espace réservé du pied de page 2">
            <a:extLst>
              <a:ext uri="{FF2B5EF4-FFF2-40B4-BE49-F238E27FC236}">
                <a16:creationId xmlns:a16="http://schemas.microsoft.com/office/drawing/2014/main" id="{ED46E512-EF62-6A61-CEFF-969D7CC018CE}"/>
              </a:ext>
            </a:extLst>
          </p:cNvPr>
          <p:cNvSpPr>
            <a:spLocks noGrp="1"/>
          </p:cNvSpPr>
          <p:nvPr>
            <p:ph type="ftr" sz="quarter" idx="11"/>
          </p:nvPr>
        </p:nvSpPr>
        <p:spPr/>
        <p:txBody>
          <a:bodyPr/>
          <a:lstStyle/>
          <a:p>
            <a:endParaRPr lang="fr-MQ"/>
          </a:p>
        </p:txBody>
      </p:sp>
      <p:sp>
        <p:nvSpPr>
          <p:cNvPr id="4" name="Espace réservé du numéro de diapositive 3">
            <a:extLst>
              <a:ext uri="{FF2B5EF4-FFF2-40B4-BE49-F238E27FC236}">
                <a16:creationId xmlns:a16="http://schemas.microsoft.com/office/drawing/2014/main" id="{FB4DF06C-086B-C5B4-8F04-DCC33C6B48AD}"/>
              </a:ext>
            </a:extLst>
          </p:cNvPr>
          <p:cNvSpPr>
            <a:spLocks noGrp="1"/>
          </p:cNvSpPr>
          <p:nvPr>
            <p:ph type="sldNum" sz="quarter" idx="12"/>
          </p:nvPr>
        </p:nvSpPr>
        <p:spPr/>
        <p:txBody>
          <a:bodyPr/>
          <a:lstStyle/>
          <a:p>
            <a:fld id="{1295141F-FAA8-A74D-92D8-DD984519ED88}" type="slidenum">
              <a:rPr lang="fr-MQ" smtClean="0"/>
              <a:t>‹N°›</a:t>
            </a:fld>
            <a:endParaRPr lang="fr-MQ"/>
          </a:p>
        </p:txBody>
      </p:sp>
    </p:spTree>
    <p:extLst>
      <p:ext uri="{BB962C8B-B14F-4D97-AF65-F5344CB8AC3E}">
        <p14:creationId xmlns:p14="http://schemas.microsoft.com/office/powerpoint/2010/main" val="2265814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3D00C1-C68F-E090-A873-DABFFD58017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MQ"/>
          </a:p>
        </p:txBody>
      </p:sp>
      <p:sp>
        <p:nvSpPr>
          <p:cNvPr id="3" name="Espace réservé du contenu 2">
            <a:extLst>
              <a:ext uri="{FF2B5EF4-FFF2-40B4-BE49-F238E27FC236}">
                <a16:creationId xmlns:a16="http://schemas.microsoft.com/office/drawing/2014/main" id="{69A162DB-3691-8561-3F8D-A4B8F6E864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Q"/>
          </a:p>
        </p:txBody>
      </p:sp>
      <p:sp>
        <p:nvSpPr>
          <p:cNvPr id="4" name="Espace réservé du texte 3">
            <a:extLst>
              <a:ext uri="{FF2B5EF4-FFF2-40B4-BE49-F238E27FC236}">
                <a16:creationId xmlns:a16="http://schemas.microsoft.com/office/drawing/2014/main" id="{AE939217-57C5-90BF-D5F0-1C370375D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2761889-B682-53FE-C642-BA908BFE098A}"/>
              </a:ext>
            </a:extLst>
          </p:cNvPr>
          <p:cNvSpPr>
            <a:spLocks noGrp="1"/>
          </p:cNvSpPr>
          <p:nvPr>
            <p:ph type="dt" sz="half" idx="10"/>
          </p:nvPr>
        </p:nvSpPr>
        <p:spPr/>
        <p:txBody>
          <a:bodyPr/>
          <a:lstStyle/>
          <a:p>
            <a:fld id="{0B586E07-BA60-B94F-970D-421BEB95B656}" type="datetimeFigureOut">
              <a:rPr lang="fr-MQ" smtClean="0"/>
              <a:t>23/03/2026</a:t>
            </a:fld>
            <a:endParaRPr lang="fr-MQ"/>
          </a:p>
        </p:txBody>
      </p:sp>
      <p:sp>
        <p:nvSpPr>
          <p:cNvPr id="6" name="Espace réservé du pied de page 5">
            <a:extLst>
              <a:ext uri="{FF2B5EF4-FFF2-40B4-BE49-F238E27FC236}">
                <a16:creationId xmlns:a16="http://schemas.microsoft.com/office/drawing/2014/main" id="{6DA506EA-F4E1-C374-051E-771AE18D3046}"/>
              </a:ext>
            </a:extLst>
          </p:cNvPr>
          <p:cNvSpPr>
            <a:spLocks noGrp="1"/>
          </p:cNvSpPr>
          <p:nvPr>
            <p:ph type="ftr" sz="quarter" idx="11"/>
          </p:nvPr>
        </p:nvSpPr>
        <p:spPr/>
        <p:txBody>
          <a:bodyPr/>
          <a:lstStyle/>
          <a:p>
            <a:endParaRPr lang="fr-MQ"/>
          </a:p>
        </p:txBody>
      </p:sp>
      <p:sp>
        <p:nvSpPr>
          <p:cNvPr id="7" name="Espace réservé du numéro de diapositive 6">
            <a:extLst>
              <a:ext uri="{FF2B5EF4-FFF2-40B4-BE49-F238E27FC236}">
                <a16:creationId xmlns:a16="http://schemas.microsoft.com/office/drawing/2014/main" id="{68420B57-DB23-3D4F-789D-98DCAC8F18A9}"/>
              </a:ext>
            </a:extLst>
          </p:cNvPr>
          <p:cNvSpPr>
            <a:spLocks noGrp="1"/>
          </p:cNvSpPr>
          <p:nvPr>
            <p:ph type="sldNum" sz="quarter" idx="12"/>
          </p:nvPr>
        </p:nvSpPr>
        <p:spPr/>
        <p:txBody>
          <a:bodyPr/>
          <a:lstStyle/>
          <a:p>
            <a:fld id="{1295141F-FAA8-A74D-92D8-DD984519ED88}" type="slidenum">
              <a:rPr lang="fr-MQ" smtClean="0"/>
              <a:t>‹N°›</a:t>
            </a:fld>
            <a:endParaRPr lang="fr-MQ"/>
          </a:p>
        </p:txBody>
      </p:sp>
    </p:spTree>
    <p:extLst>
      <p:ext uri="{BB962C8B-B14F-4D97-AF65-F5344CB8AC3E}">
        <p14:creationId xmlns:p14="http://schemas.microsoft.com/office/powerpoint/2010/main" val="1464206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7675B4-A61D-1574-4BA7-A2F041EBDD3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MQ"/>
          </a:p>
        </p:txBody>
      </p:sp>
      <p:sp>
        <p:nvSpPr>
          <p:cNvPr id="3" name="Espace réservé pour une image  2">
            <a:extLst>
              <a:ext uri="{FF2B5EF4-FFF2-40B4-BE49-F238E27FC236}">
                <a16:creationId xmlns:a16="http://schemas.microsoft.com/office/drawing/2014/main" id="{E0070595-132A-EBBB-1F84-6526F3D20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MQ"/>
          </a:p>
        </p:txBody>
      </p:sp>
      <p:sp>
        <p:nvSpPr>
          <p:cNvPr id="4" name="Espace réservé du texte 3">
            <a:extLst>
              <a:ext uri="{FF2B5EF4-FFF2-40B4-BE49-F238E27FC236}">
                <a16:creationId xmlns:a16="http://schemas.microsoft.com/office/drawing/2014/main" id="{DF3FD7A3-9AAA-EC90-254C-2BBEA8D289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E4BD122-7908-BC3D-7A8F-864A2E6B3E2B}"/>
              </a:ext>
            </a:extLst>
          </p:cNvPr>
          <p:cNvSpPr>
            <a:spLocks noGrp="1"/>
          </p:cNvSpPr>
          <p:nvPr>
            <p:ph type="dt" sz="half" idx="10"/>
          </p:nvPr>
        </p:nvSpPr>
        <p:spPr/>
        <p:txBody>
          <a:bodyPr/>
          <a:lstStyle/>
          <a:p>
            <a:fld id="{0B586E07-BA60-B94F-970D-421BEB95B656}" type="datetimeFigureOut">
              <a:rPr lang="fr-MQ" smtClean="0"/>
              <a:t>23/03/2026</a:t>
            </a:fld>
            <a:endParaRPr lang="fr-MQ"/>
          </a:p>
        </p:txBody>
      </p:sp>
      <p:sp>
        <p:nvSpPr>
          <p:cNvPr id="6" name="Espace réservé du pied de page 5">
            <a:extLst>
              <a:ext uri="{FF2B5EF4-FFF2-40B4-BE49-F238E27FC236}">
                <a16:creationId xmlns:a16="http://schemas.microsoft.com/office/drawing/2014/main" id="{6BD7793F-EA50-3F65-3796-D67AFF286981}"/>
              </a:ext>
            </a:extLst>
          </p:cNvPr>
          <p:cNvSpPr>
            <a:spLocks noGrp="1"/>
          </p:cNvSpPr>
          <p:nvPr>
            <p:ph type="ftr" sz="quarter" idx="11"/>
          </p:nvPr>
        </p:nvSpPr>
        <p:spPr/>
        <p:txBody>
          <a:bodyPr/>
          <a:lstStyle/>
          <a:p>
            <a:endParaRPr lang="fr-MQ"/>
          </a:p>
        </p:txBody>
      </p:sp>
      <p:sp>
        <p:nvSpPr>
          <p:cNvPr id="7" name="Espace réservé du numéro de diapositive 6">
            <a:extLst>
              <a:ext uri="{FF2B5EF4-FFF2-40B4-BE49-F238E27FC236}">
                <a16:creationId xmlns:a16="http://schemas.microsoft.com/office/drawing/2014/main" id="{9147BD47-1B11-AA0C-C09F-BAA12AF7CF9B}"/>
              </a:ext>
            </a:extLst>
          </p:cNvPr>
          <p:cNvSpPr>
            <a:spLocks noGrp="1"/>
          </p:cNvSpPr>
          <p:nvPr>
            <p:ph type="sldNum" sz="quarter" idx="12"/>
          </p:nvPr>
        </p:nvSpPr>
        <p:spPr/>
        <p:txBody>
          <a:bodyPr/>
          <a:lstStyle/>
          <a:p>
            <a:fld id="{1295141F-FAA8-A74D-92D8-DD984519ED88}" type="slidenum">
              <a:rPr lang="fr-MQ" smtClean="0"/>
              <a:t>‹N°›</a:t>
            </a:fld>
            <a:endParaRPr lang="fr-MQ"/>
          </a:p>
        </p:txBody>
      </p:sp>
    </p:spTree>
    <p:extLst>
      <p:ext uri="{BB962C8B-B14F-4D97-AF65-F5344CB8AC3E}">
        <p14:creationId xmlns:p14="http://schemas.microsoft.com/office/powerpoint/2010/main" val="10380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EC5AAF3-FA65-C9F0-7503-C1EB35DD8F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MQ"/>
          </a:p>
        </p:txBody>
      </p:sp>
      <p:sp>
        <p:nvSpPr>
          <p:cNvPr id="3" name="Espace réservé du texte 2">
            <a:extLst>
              <a:ext uri="{FF2B5EF4-FFF2-40B4-BE49-F238E27FC236}">
                <a16:creationId xmlns:a16="http://schemas.microsoft.com/office/drawing/2014/main" id="{1BDB5598-556A-65DB-3CF4-352F25161C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Q"/>
          </a:p>
        </p:txBody>
      </p:sp>
      <p:sp>
        <p:nvSpPr>
          <p:cNvPr id="4" name="Espace réservé de la date 3">
            <a:extLst>
              <a:ext uri="{FF2B5EF4-FFF2-40B4-BE49-F238E27FC236}">
                <a16:creationId xmlns:a16="http://schemas.microsoft.com/office/drawing/2014/main" id="{2D35B7F8-2C0D-3201-B223-3B45FB0C0C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586E07-BA60-B94F-970D-421BEB95B656}" type="datetimeFigureOut">
              <a:rPr lang="fr-MQ" smtClean="0"/>
              <a:t>23/03/2026</a:t>
            </a:fld>
            <a:endParaRPr lang="fr-MQ"/>
          </a:p>
        </p:txBody>
      </p:sp>
      <p:sp>
        <p:nvSpPr>
          <p:cNvPr id="5" name="Espace réservé du pied de page 4">
            <a:extLst>
              <a:ext uri="{FF2B5EF4-FFF2-40B4-BE49-F238E27FC236}">
                <a16:creationId xmlns:a16="http://schemas.microsoft.com/office/drawing/2014/main" id="{CBC8F359-165D-DF78-E2CE-83B5A80E0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Q"/>
          </a:p>
        </p:txBody>
      </p:sp>
      <p:sp>
        <p:nvSpPr>
          <p:cNvPr id="6" name="Espace réservé du numéro de diapositive 5">
            <a:extLst>
              <a:ext uri="{FF2B5EF4-FFF2-40B4-BE49-F238E27FC236}">
                <a16:creationId xmlns:a16="http://schemas.microsoft.com/office/drawing/2014/main" id="{B1227B2A-F264-8B4A-1AAC-4B56457A4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95141F-FAA8-A74D-92D8-DD984519ED88}" type="slidenum">
              <a:rPr lang="fr-MQ" smtClean="0"/>
              <a:t>‹N°›</a:t>
            </a:fld>
            <a:endParaRPr lang="fr-MQ"/>
          </a:p>
        </p:txBody>
      </p:sp>
    </p:spTree>
    <p:extLst>
      <p:ext uri="{BB962C8B-B14F-4D97-AF65-F5344CB8AC3E}">
        <p14:creationId xmlns:p14="http://schemas.microsoft.com/office/powerpoint/2010/main" val="4205056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M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hyperlink" Target="https://www.goodfreephotos.com/vector-images/speaker-icon-vector-art.png.php"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gif"/><Relationship Id="rId4" Type="http://schemas.openxmlformats.org/officeDocument/2006/relationships/hyperlink" Target="https://www.goodfreephotos.com/vector-images/speaker-icon-vector-art.png.php"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goodfreephotos.com/vector-images/speaker-icon-vector-art.png.php" TargetMode="External"/><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gif"/></Relationships>
</file>

<file path=ppt/slides/_rels/slide16.xml.rels><?xml version="1.0" encoding="UTF-8" standalone="yes"?>
<Relationships xmlns="http://schemas.openxmlformats.org/package/2006/relationships"><Relationship Id="rId3" Type="http://schemas.openxmlformats.org/officeDocument/2006/relationships/hyperlink" Target="https://www.goodfreephotos.com/vector-images/speaker-icon-vector-art.png.php" TargetMode="External"/><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gif"/></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gif"/></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gif"/><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1.gif"/><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0.gif"/><Relationship Id="rId4" Type="http://schemas.openxmlformats.org/officeDocument/2006/relationships/image" Target="../media/image1.gif"/></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20.gif"/></Relationships>
</file>

<file path=ppt/slides/_rels/slide27.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0.gif"/><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1.gif"/><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0.gif"/><Relationship Id="rId4" Type="http://schemas.openxmlformats.org/officeDocument/2006/relationships/image" Target="../media/image1.gif"/></Relationships>
</file>

<file path=ppt/slides/_rels/slide29.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20.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20.gif"/></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gif"/><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0.gif"/><Relationship Id="rId4" Type="http://schemas.openxmlformats.org/officeDocument/2006/relationships/image" Target="../media/image1.gif"/></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20.gif"/></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20.gif"/></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20.gif"/></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20.gif"/></Relationships>
</file>

<file path=ppt/slides/_rels/slide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gif"/><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0.gif"/></Relationships>
</file>

<file path=ppt/slides/_rels/slide39.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0.gi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0.gif"/></Relationships>
</file>

<file path=ppt/slides/_rels/slide4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0.gif"/></Relationships>
</file>

<file path=ppt/slides/_rels/slide42.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0.gif"/></Relationships>
</file>

<file path=ppt/slides/_rels/slide43.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0.gif"/></Relationships>
</file>

<file path=ppt/slides/_rels/slide44.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0.gif"/></Relationships>
</file>

<file path=ppt/slides/_rels/slide45.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0.gif"/></Relationships>
</file>

<file path=ppt/slides/_rels/slide46.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0.gif"/></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0.gif"/><Relationship Id="rId4" Type="http://schemas.openxmlformats.org/officeDocument/2006/relationships/image" Target="../media/image1.gif"/></Relationships>
</file>

<file path=ppt/slides/_rels/slide48.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0.gif"/></Relationships>
</file>

<file path=ppt/slides/_rels/slide49.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0.gi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6.png"/><Relationship Id="rId2"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image" Target="../media/image1.gif"/></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png"/><Relationship Id="rId2"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gif"/><Relationship Id="rId4" Type="http://schemas.openxmlformats.org/officeDocument/2006/relationships/image" Target="../media/image20.gif"/></Relationships>
</file>

<file path=ppt/slides/_rels/slide53.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6.png"/><Relationship Id="rId2"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image" Target="../media/image1.gif"/></Relationships>
</file>

<file path=ppt/slides/_rels/slide54.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6.png"/><Relationship Id="rId2"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image" Target="../media/image1.gif"/></Relationships>
</file>

<file path=ppt/slides/_rels/slide55.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6.png"/><Relationship Id="rId2"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image" Target="../media/image1.gif"/></Relationships>
</file>

<file path=ppt/slides/_rels/slide56.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6.png"/><Relationship Id="rId2"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image" Target="../media/image1.gif"/></Relationships>
</file>

<file path=ppt/slides/_rels/slide57.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6.png"/><Relationship Id="rId2"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image" Target="../media/image1.gif"/></Relationships>
</file>

<file path=ppt/slides/_rels/slide58.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6.png"/><Relationship Id="rId2"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image" Target="../media/image1.gif"/></Relationships>
</file>

<file path=ppt/slides/_rels/slide59.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6.png"/><Relationship Id="rId2"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image" Target="../media/image1.gi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6.png"/><Relationship Id="rId2"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image" Target="../media/image1.gif"/></Relationships>
</file>

<file path=ppt/slides/_rels/slide61.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6.png"/><Relationship Id="rId2"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image" Target="../media/image1.gif"/></Relationships>
</file>

<file path=ppt/slides/_rels/slide62.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6.png"/><Relationship Id="rId2"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image" Target="../media/image1.gif"/></Relationships>
</file>

<file path=ppt/slides/_rels/slide6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gif"/><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gif"/><Relationship Id="rId9" Type="http://schemas.openxmlformats.org/officeDocument/2006/relationships/image" Target="../media/image46.png"/></Relationships>
</file>

<file path=ppt/slides/_rels/slide6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gif"/><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2DD8AAA2-92FE-5577-007B-2CC6B42E3B44}"/>
              </a:ext>
            </a:extLst>
          </p:cNvPr>
          <p:cNvPicPr>
            <a:picLocks noChangeAspect="1"/>
          </p:cNvPicPr>
          <p:nvPr/>
        </p:nvPicPr>
        <p:blipFill>
          <a:blip r:embed="rId2"/>
          <a:stretch>
            <a:fillRect/>
          </a:stretch>
        </p:blipFill>
        <p:spPr>
          <a:xfrm>
            <a:off x="10522466" y="5085431"/>
            <a:ext cx="1669534" cy="1772569"/>
          </a:xfrm>
          <a:prstGeom prst="rect">
            <a:avLst/>
          </a:prstGeom>
        </p:spPr>
      </p:pic>
      <p:grpSp>
        <p:nvGrpSpPr>
          <p:cNvPr id="18" name="Groupe 17">
            <a:extLst>
              <a:ext uri="{FF2B5EF4-FFF2-40B4-BE49-F238E27FC236}">
                <a16:creationId xmlns:a16="http://schemas.microsoft.com/office/drawing/2014/main" id="{39A880AF-3077-6514-F26F-0FCC8B99A047}"/>
              </a:ext>
            </a:extLst>
          </p:cNvPr>
          <p:cNvGrpSpPr/>
          <p:nvPr/>
        </p:nvGrpSpPr>
        <p:grpSpPr>
          <a:xfrm>
            <a:off x="1669535" y="0"/>
            <a:ext cx="8852930" cy="6073476"/>
            <a:chOff x="1669535" y="0"/>
            <a:chExt cx="8852930" cy="6073476"/>
          </a:xfrm>
        </p:grpSpPr>
        <p:pic>
          <p:nvPicPr>
            <p:cNvPr id="4" name="Image 3">
              <a:extLst>
                <a:ext uri="{FF2B5EF4-FFF2-40B4-BE49-F238E27FC236}">
                  <a16:creationId xmlns:a16="http://schemas.microsoft.com/office/drawing/2014/main" id="{4FDB77E9-E2BE-2A8E-FFF0-C6046756EFFF}"/>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Blur radius="32"/>
                      </a14:imgEffect>
                    </a14:imgLayer>
                  </a14:imgProps>
                </a:ext>
                <a:ext uri="{28A0092B-C50C-407E-A947-70E740481C1C}">
                  <a14:useLocalDpi xmlns:a14="http://schemas.microsoft.com/office/drawing/2010/main" val="0"/>
                </a:ext>
              </a:extLst>
            </a:blip>
            <a:stretch>
              <a:fillRect/>
            </a:stretch>
          </p:blipFill>
          <p:spPr>
            <a:xfrm>
              <a:off x="1669535" y="1088144"/>
              <a:ext cx="8852930" cy="4979773"/>
            </a:xfrm>
            <a:prstGeom prst="rect">
              <a:avLst/>
            </a:prstGeom>
          </p:spPr>
        </p:pic>
        <p:sp>
          <p:nvSpPr>
            <p:cNvPr id="5" name="Sous-titre 2">
              <a:extLst>
                <a:ext uri="{FF2B5EF4-FFF2-40B4-BE49-F238E27FC236}">
                  <a16:creationId xmlns:a16="http://schemas.microsoft.com/office/drawing/2014/main" id="{037A81D2-3E48-6ADB-FC43-373B7A081EBC}"/>
                </a:ext>
              </a:extLst>
            </p:cNvPr>
            <p:cNvSpPr txBox="1">
              <a:spLocks/>
            </p:cNvSpPr>
            <p:nvPr/>
          </p:nvSpPr>
          <p:spPr>
            <a:xfrm>
              <a:off x="2123089" y="4928057"/>
              <a:ext cx="5940152" cy="1145419"/>
            </a:xfrm>
            <a:prstGeom prst="rect">
              <a:avLst/>
            </a:prstGeom>
          </p:spPr>
          <p:txBody>
            <a:bodyPr vert="horz" lIns="91440" tIns="45720" rIns="91440" bIns="45720" rtlCol="0" anchor="t">
              <a:noAutofit/>
            </a:bodyPr>
            <a:lstStyle/>
            <a:p>
              <a:pPr marL="0" marR="0" lvl="0" indent="0" defTabSz="914400" rtl="0" eaLnBrk="1" fontAlgn="base" latinLnBrk="0" hangingPunct="1">
                <a:spcBef>
                  <a:spcPct val="0"/>
                </a:spcBef>
                <a:spcAft>
                  <a:spcPct val="0"/>
                </a:spcAft>
                <a:buClrTx/>
                <a:buSzTx/>
                <a:buFontTx/>
                <a:buNone/>
                <a:tabLst/>
                <a:defRPr/>
              </a:pPr>
              <a:endParaRPr kumimoji="0" lang="fr-FR" sz="600" b="1" i="0" u="none" strike="noStrike" kern="1200" cap="none" spc="0" normalizeH="0" baseline="0" noProof="0" dirty="0">
                <a:ln>
                  <a:noFill/>
                </a:ln>
                <a:effectLst/>
                <a:uLnTx/>
                <a:uFillTx/>
                <a:latin typeface="Bahnschrift SemiBold" panose="020B0502040204020203" pitchFamily="34" charset="0"/>
                <a:cs typeface="Arial" pitchFamily="34" charset="0"/>
              </a:endParaRPr>
            </a:p>
          </p:txBody>
        </p:sp>
        <p:sp>
          <p:nvSpPr>
            <p:cNvPr id="6" name="Rectangle 5">
              <a:extLst>
                <a:ext uri="{FF2B5EF4-FFF2-40B4-BE49-F238E27FC236}">
                  <a16:creationId xmlns:a16="http://schemas.microsoft.com/office/drawing/2014/main" id="{DAFF757D-098B-C492-4AA8-84487D97AB53}"/>
                </a:ext>
              </a:extLst>
            </p:cNvPr>
            <p:cNvSpPr/>
            <p:nvPr/>
          </p:nvSpPr>
          <p:spPr>
            <a:xfrm>
              <a:off x="3515223" y="4534166"/>
              <a:ext cx="5161554" cy="1538883"/>
            </a:xfrm>
            <a:prstGeom prst="rect">
              <a:avLst/>
            </a:prstGeom>
          </p:spPr>
          <p:txBody>
            <a:bodyPr wrap="square">
              <a:spAutoFit/>
            </a:bodyPr>
            <a:lstStyle/>
            <a:p>
              <a:pPr marL="342900" indent="-342900" algn="ctr" fontAlgn="base">
                <a:spcBef>
                  <a:spcPct val="0"/>
                </a:spcBef>
                <a:spcAft>
                  <a:spcPct val="0"/>
                </a:spcAft>
              </a:pPr>
              <a:r>
                <a:rPr lang="fr-FR" sz="2000" b="1" dirty="0">
                  <a:solidFill>
                    <a:schemeClr val="bg1"/>
                  </a:solidFill>
                  <a:effectLst>
                    <a:outerShdw blurRad="38100" dist="38100" dir="2700000" algn="tl">
                      <a:srgbClr val="000000">
                        <a:alpha val="43137"/>
                      </a:srgbClr>
                    </a:outerShdw>
                  </a:effectLst>
                  <a:latin typeface="Poppins" pitchFamily="2" charset="77"/>
                  <a:cs typeface="Poppins" pitchFamily="2" charset="77"/>
                </a:rPr>
                <a:t>Formation animée par</a:t>
              </a:r>
            </a:p>
            <a:p>
              <a:pPr marL="342900" indent="-342900" algn="ctr" fontAlgn="base">
                <a:spcBef>
                  <a:spcPct val="0"/>
                </a:spcBef>
                <a:spcAft>
                  <a:spcPct val="0"/>
                </a:spcAft>
              </a:pPr>
              <a:endParaRPr lang="fr-FR" sz="2000" b="1" dirty="0">
                <a:solidFill>
                  <a:schemeClr val="bg1"/>
                </a:solidFill>
                <a:effectLst>
                  <a:outerShdw blurRad="38100" dist="38100" dir="2700000" algn="tl">
                    <a:srgbClr val="000000">
                      <a:alpha val="43137"/>
                    </a:srgbClr>
                  </a:outerShdw>
                </a:effectLst>
                <a:latin typeface="Poppins" pitchFamily="2" charset="77"/>
                <a:cs typeface="Poppins" pitchFamily="2" charset="77"/>
              </a:endParaRPr>
            </a:p>
            <a:p>
              <a:pPr marL="342900" lvl="0" indent="-342900" algn="ctr" fontAlgn="base">
                <a:spcBef>
                  <a:spcPct val="0"/>
                </a:spcBef>
                <a:spcAft>
                  <a:spcPct val="0"/>
                </a:spcAft>
                <a:defRPr/>
              </a:pPr>
              <a:r>
                <a:rPr lang="fr-FR" sz="2000" b="1" dirty="0">
                  <a:solidFill>
                    <a:schemeClr val="bg1"/>
                  </a:solidFill>
                  <a:effectLst>
                    <a:outerShdw blurRad="38100" dist="38100" dir="2700000" algn="tl">
                      <a:srgbClr val="000000">
                        <a:alpha val="43137"/>
                      </a:srgbClr>
                    </a:outerShdw>
                  </a:effectLst>
                  <a:latin typeface="Poppins" pitchFamily="2" charset="77"/>
                  <a:cs typeface="Poppins" pitchFamily="2" charset="77"/>
                </a:rPr>
                <a:t>Laurent BURGOS</a:t>
              </a:r>
            </a:p>
            <a:p>
              <a:pPr marL="342900" lvl="0" indent="-342900" algn="ctr" fontAlgn="base">
                <a:spcBef>
                  <a:spcPct val="0"/>
                </a:spcBef>
                <a:spcAft>
                  <a:spcPct val="0"/>
                </a:spcAft>
                <a:defRPr/>
              </a:pPr>
              <a:r>
                <a:rPr lang="fr-FR" sz="2000" b="1" dirty="0">
                  <a:solidFill>
                    <a:schemeClr val="bg1"/>
                  </a:solidFill>
                  <a:effectLst>
                    <a:outerShdw blurRad="38100" dist="38100" dir="2700000" algn="tl">
                      <a:srgbClr val="000000">
                        <a:alpha val="43137"/>
                      </a:srgbClr>
                    </a:outerShdw>
                  </a:effectLst>
                  <a:latin typeface="Poppins" pitchFamily="2" charset="77"/>
                  <a:cs typeface="Poppins" pitchFamily="2" charset="77"/>
                </a:rPr>
                <a:t>FORMATEUR EN LANGUES ÉTRANGÈRES</a:t>
              </a:r>
            </a:p>
            <a:p>
              <a:pPr marL="342900" lvl="0" indent="-342900" algn="ctr" fontAlgn="base">
                <a:spcBef>
                  <a:spcPct val="0"/>
                </a:spcBef>
                <a:spcAft>
                  <a:spcPct val="0"/>
                </a:spcAft>
                <a:buBlip>
                  <a:blip r:embed="rId5"/>
                </a:buBlip>
                <a:defRPr/>
              </a:pPr>
              <a:endParaRPr lang="fr-FR" sz="700" b="1" dirty="0">
                <a:effectLst>
                  <a:outerShdw blurRad="38100" dist="38100" dir="2700000" algn="tl">
                    <a:srgbClr val="000000">
                      <a:alpha val="43137"/>
                    </a:srgbClr>
                  </a:outerShdw>
                </a:effectLst>
                <a:latin typeface="Poppins" pitchFamily="2" charset="77"/>
                <a:cs typeface="Poppins" pitchFamily="2" charset="77"/>
              </a:endParaRPr>
            </a:p>
            <a:p>
              <a:pPr lvl="0" algn="ctr" fontAlgn="base">
                <a:spcBef>
                  <a:spcPct val="0"/>
                </a:spcBef>
                <a:spcAft>
                  <a:spcPct val="0"/>
                </a:spcAft>
                <a:defRPr/>
              </a:pPr>
              <a:endParaRPr lang="fr-FR" sz="700" b="1" dirty="0">
                <a:effectLst>
                  <a:outerShdw blurRad="38100" dist="38100" dir="2700000" algn="tl">
                    <a:srgbClr val="000000">
                      <a:alpha val="43137"/>
                    </a:srgbClr>
                  </a:outerShdw>
                </a:effectLst>
                <a:latin typeface="Poppins" pitchFamily="2" charset="77"/>
                <a:cs typeface="Poppins" pitchFamily="2" charset="77"/>
              </a:endParaRPr>
            </a:p>
          </p:txBody>
        </p:sp>
        <p:sp>
          <p:nvSpPr>
            <p:cNvPr id="8" name="Rectangle 7">
              <a:extLst>
                <a:ext uri="{FF2B5EF4-FFF2-40B4-BE49-F238E27FC236}">
                  <a16:creationId xmlns:a16="http://schemas.microsoft.com/office/drawing/2014/main" id="{FD3C3041-F2D7-8E4D-6CB0-6257B279A8E3}"/>
                </a:ext>
              </a:extLst>
            </p:cNvPr>
            <p:cNvSpPr/>
            <p:nvPr/>
          </p:nvSpPr>
          <p:spPr>
            <a:xfrm>
              <a:off x="3736184" y="3491643"/>
              <a:ext cx="4719632" cy="646331"/>
            </a:xfrm>
            <a:prstGeom prst="rect">
              <a:avLst/>
            </a:prstGeom>
          </p:spPr>
          <p:txBody>
            <a:bodyPr wrap="square">
              <a:spAutoFit/>
            </a:bodyPr>
            <a:lstStyle/>
            <a:p>
              <a:pPr marL="342900" indent="-342900" algn="ctr" fontAlgn="base">
                <a:spcBef>
                  <a:spcPct val="0"/>
                </a:spcBef>
                <a:spcAft>
                  <a:spcPct val="0"/>
                </a:spcAft>
              </a:pPr>
              <a:r>
                <a:rPr lang="fr-FR" sz="3600" b="1" dirty="0" err="1">
                  <a:solidFill>
                    <a:schemeClr val="bg1"/>
                  </a:solidFill>
                  <a:effectLst>
                    <a:outerShdw blurRad="38100" dist="38100" dir="2700000" algn="tl">
                      <a:srgbClr val="000000">
                        <a:alpha val="43137"/>
                      </a:srgbClr>
                    </a:outerShdw>
                  </a:effectLst>
                  <a:latin typeface="Poppins" pitchFamily="2" charset="77"/>
                  <a:cs typeface="Poppins" pitchFamily="2" charset="77"/>
                </a:rPr>
                <a:t>Cindia</a:t>
              </a:r>
              <a:r>
                <a:rPr lang="fr-FR" sz="3600" b="1" dirty="0">
                  <a:solidFill>
                    <a:schemeClr val="bg1"/>
                  </a:solidFill>
                  <a:effectLst>
                    <a:outerShdw blurRad="38100" dist="38100" dir="2700000" algn="tl">
                      <a:srgbClr val="000000">
                        <a:alpha val="43137"/>
                      </a:srgbClr>
                    </a:outerShdw>
                  </a:effectLst>
                  <a:latin typeface="Poppins" pitchFamily="2" charset="77"/>
                  <a:cs typeface="Poppins" pitchFamily="2" charset="77"/>
                </a:rPr>
                <a:t> ROSAMOND</a:t>
              </a:r>
              <a:endParaRPr lang="fr-FR" sz="1050" b="1" dirty="0">
                <a:effectLst>
                  <a:outerShdw blurRad="38100" dist="38100" dir="2700000" algn="tl">
                    <a:srgbClr val="000000">
                      <a:alpha val="43137"/>
                    </a:srgbClr>
                  </a:outerShdw>
                </a:effectLst>
                <a:latin typeface="Poppins" pitchFamily="2" charset="77"/>
                <a:cs typeface="Poppins" pitchFamily="2" charset="77"/>
              </a:endParaRPr>
            </a:p>
          </p:txBody>
        </p:sp>
        <p:pic>
          <p:nvPicPr>
            <p:cNvPr id="17" name="Image 16" descr="Une image contenant Visage humain, habits, costume universitaire, commencement&#10;&#10;Le contenu généré par l’IA peut être incorrect.">
              <a:extLst>
                <a:ext uri="{FF2B5EF4-FFF2-40B4-BE49-F238E27FC236}">
                  <a16:creationId xmlns:a16="http://schemas.microsoft.com/office/drawing/2014/main" id="{141A5B2E-2127-92C7-1D0D-F865545DF29A}"/>
                </a:ext>
              </a:extLst>
            </p:cNvPr>
            <p:cNvPicPr>
              <a:picLocks noChangeAspect="1"/>
            </p:cNvPicPr>
            <p:nvPr/>
          </p:nvPicPr>
          <p:blipFill>
            <a:blip r:embed="rId6"/>
            <a:stretch>
              <a:fillRect/>
            </a:stretch>
          </p:blipFill>
          <p:spPr>
            <a:xfrm>
              <a:off x="4427838" y="0"/>
              <a:ext cx="3336324" cy="3336324"/>
            </a:xfrm>
            <a:prstGeom prst="rect">
              <a:avLst/>
            </a:prstGeom>
          </p:spPr>
        </p:pic>
      </p:grpSp>
    </p:spTree>
    <p:extLst>
      <p:ext uri="{BB962C8B-B14F-4D97-AF65-F5344CB8AC3E}">
        <p14:creationId xmlns:p14="http://schemas.microsoft.com/office/powerpoint/2010/main" val="398575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E9004-CC83-A069-F7C1-FD4FCE5B9BC7}"/>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2D102CF4-E7C8-1ABA-89A0-0853903ADC07}"/>
              </a:ext>
            </a:extLst>
          </p:cNvPr>
          <p:cNvPicPr>
            <a:picLocks noChangeAspect="1"/>
          </p:cNvPicPr>
          <p:nvPr/>
        </p:nvPicPr>
        <p:blipFill>
          <a:blip r:embed="rId2"/>
          <a:stretch>
            <a:fillRect/>
          </a:stretch>
        </p:blipFill>
        <p:spPr>
          <a:xfrm>
            <a:off x="10522466" y="5085431"/>
            <a:ext cx="1669534" cy="1772569"/>
          </a:xfrm>
          <a:prstGeom prst="rect">
            <a:avLst/>
          </a:prstGeom>
        </p:spPr>
      </p:pic>
      <p:pic>
        <p:nvPicPr>
          <p:cNvPr id="3" name="Image 2" descr="Une image contenant Visage humain, habits, costume universitaire, commencement&#10;&#10;Le contenu généré par l’IA peut être incorrect.">
            <a:extLst>
              <a:ext uri="{FF2B5EF4-FFF2-40B4-BE49-F238E27FC236}">
                <a16:creationId xmlns:a16="http://schemas.microsoft.com/office/drawing/2014/main" id="{5FE70730-9A62-5BBE-6CE1-1CD304514F2E}"/>
              </a:ext>
            </a:extLst>
          </p:cNvPr>
          <p:cNvPicPr>
            <a:picLocks noChangeAspect="1"/>
          </p:cNvPicPr>
          <p:nvPr/>
        </p:nvPicPr>
        <p:blipFill>
          <a:blip r:embed="rId3"/>
          <a:stretch>
            <a:fillRect/>
          </a:stretch>
        </p:blipFill>
        <p:spPr>
          <a:xfrm>
            <a:off x="0" y="0"/>
            <a:ext cx="1311876" cy="1311876"/>
          </a:xfrm>
          <a:prstGeom prst="rect">
            <a:avLst/>
          </a:prstGeom>
        </p:spPr>
      </p:pic>
      <p:pic>
        <p:nvPicPr>
          <p:cNvPr id="2" name="Image 1" descr="Une image contenant Police, texte, Graphique&#10;&#10;Le contenu généré par l’IA peut être incorrect.">
            <a:extLst>
              <a:ext uri="{FF2B5EF4-FFF2-40B4-BE49-F238E27FC236}">
                <a16:creationId xmlns:a16="http://schemas.microsoft.com/office/drawing/2014/main" id="{C5E3A186-4124-270F-05E1-CAE3942E5B4C}"/>
              </a:ext>
            </a:extLst>
          </p:cNvPr>
          <p:cNvPicPr>
            <a:picLocks noChangeAspect="1"/>
          </p:cNvPicPr>
          <p:nvPr/>
        </p:nvPicPr>
        <p:blipFill>
          <a:blip r:embed="rId4"/>
          <a:stretch>
            <a:fillRect/>
          </a:stretch>
        </p:blipFill>
        <p:spPr>
          <a:xfrm>
            <a:off x="4127500" y="313038"/>
            <a:ext cx="3937000" cy="685800"/>
          </a:xfrm>
          <a:prstGeom prst="rect">
            <a:avLst/>
          </a:prstGeom>
        </p:spPr>
      </p:pic>
      <p:sp>
        <p:nvSpPr>
          <p:cNvPr id="6" name="ZoneTexte 5">
            <a:extLst>
              <a:ext uri="{FF2B5EF4-FFF2-40B4-BE49-F238E27FC236}">
                <a16:creationId xmlns:a16="http://schemas.microsoft.com/office/drawing/2014/main" id="{613D111D-1833-9E5F-37EB-D5B188BF6E42}"/>
              </a:ext>
            </a:extLst>
          </p:cNvPr>
          <p:cNvSpPr txBox="1"/>
          <p:nvPr/>
        </p:nvSpPr>
        <p:spPr>
          <a:xfrm>
            <a:off x="0" y="1772569"/>
            <a:ext cx="12097265" cy="3824380"/>
          </a:xfrm>
          <a:prstGeom prst="rect">
            <a:avLst/>
          </a:prstGeom>
          <a:noFill/>
        </p:spPr>
        <p:txBody>
          <a:bodyPr wrap="square">
            <a:spAutoFit/>
          </a:bodyPr>
          <a:lstStyle/>
          <a:p>
            <a:pPr algn="just">
              <a:lnSpc>
                <a:spcPct val="115000"/>
              </a:lnSpc>
              <a:spcBef>
                <a:spcPts val="600"/>
              </a:spcBef>
              <a:spcAft>
                <a:spcPts val="200"/>
              </a:spcAft>
              <a:buNone/>
            </a:pPr>
            <a:r>
              <a:rPr lang="en-US" sz="3800" b="1" kern="0" dirty="0">
                <a:solidFill>
                  <a:srgbClr val="1E375A"/>
                </a:solidFill>
                <a:effectLst/>
                <a:latin typeface="Poppins" pitchFamily="2" charset="77"/>
                <a:ea typeface="MS Gothic" panose="020B0609070205080204" pitchFamily="49" charset="-128"/>
                <a:cs typeface="Poppins" pitchFamily="2" charset="77"/>
              </a:rPr>
              <a:t>9. Le jour de </a:t>
            </a:r>
            <a:r>
              <a:rPr lang="en-US" sz="3800" b="1" kern="0" dirty="0" err="1">
                <a:solidFill>
                  <a:srgbClr val="1E375A"/>
                </a:solidFill>
                <a:effectLst/>
                <a:latin typeface="Poppins" pitchFamily="2" charset="77"/>
                <a:ea typeface="MS Gothic" panose="020B0609070205080204" pitchFamily="49" charset="-128"/>
                <a:cs typeface="Poppins" pitchFamily="2" charset="77"/>
              </a:rPr>
              <a:t>l’examen</a:t>
            </a:r>
            <a:r>
              <a:rPr lang="en-US" sz="3800" b="1" kern="0" dirty="0">
                <a:solidFill>
                  <a:srgbClr val="1E375A"/>
                </a:solidFill>
                <a:effectLst/>
                <a:latin typeface="Poppins" pitchFamily="2" charset="77"/>
                <a:ea typeface="MS Gothic" panose="020B0609070205080204" pitchFamily="49" charset="-128"/>
                <a:cs typeface="Poppins" pitchFamily="2" charset="77"/>
              </a:rPr>
              <a:t> : à </a:t>
            </a:r>
            <a:r>
              <a:rPr lang="en-US" sz="3800" b="1" kern="0" dirty="0" err="1">
                <a:solidFill>
                  <a:srgbClr val="1E375A"/>
                </a:solidFill>
                <a:effectLst/>
                <a:latin typeface="Poppins" pitchFamily="2" charset="77"/>
                <a:ea typeface="MS Gothic" panose="020B0609070205080204" pitchFamily="49" charset="-128"/>
                <a:cs typeface="Poppins" pitchFamily="2" charset="77"/>
              </a:rPr>
              <a:t>prévoir</a:t>
            </a:r>
            <a:endParaRPr lang="fr-MQ" sz="3800" b="1" kern="0" dirty="0">
              <a:solidFill>
                <a:srgbClr val="1E375A"/>
              </a:solidFill>
              <a:effectLst/>
              <a:latin typeface="Poppins" pitchFamily="2" charset="77"/>
              <a:ea typeface="MS Gothic" panose="020B0609070205080204" pitchFamily="49" charset="-128"/>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Une pièce </a:t>
            </a:r>
            <a:r>
              <a:rPr lang="en-US" sz="2800" dirty="0" err="1">
                <a:effectLst/>
                <a:latin typeface="Poppins" pitchFamily="2" charset="77"/>
                <a:ea typeface="Aptos" panose="020B0004020202020204" pitchFamily="34" charset="0"/>
                <a:cs typeface="Poppins" pitchFamily="2" charset="77"/>
              </a:rPr>
              <a:t>d’identité</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originale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valide</a:t>
            </a:r>
            <a:r>
              <a:rPr lang="en-US" sz="2800" dirty="0">
                <a:effectLst/>
                <a:latin typeface="Poppins" pitchFamily="2" charset="77"/>
                <a:ea typeface="Aptos" panose="020B0004020202020204" pitchFamily="34" charset="0"/>
                <a:cs typeface="Poppins" pitchFamily="2" charset="77"/>
              </a:rPr>
              <a:t>, avec photo </a:t>
            </a:r>
            <a:r>
              <a:rPr lang="en-US" sz="2800" dirty="0" err="1">
                <a:effectLst/>
                <a:latin typeface="Poppins" pitchFamily="2" charset="77"/>
                <a:ea typeface="Aptos" panose="020B0004020202020204" pitchFamily="34" charset="0"/>
                <a:cs typeface="Poppins" pitchFamily="2" charset="77"/>
              </a:rPr>
              <a:t>récente</a:t>
            </a:r>
            <a:r>
              <a:rPr lang="en-US" sz="2800" dirty="0">
                <a:effectLst/>
                <a:latin typeface="Poppins" pitchFamily="2" charset="77"/>
                <a:ea typeface="Aptos" panose="020B0004020202020204" pitchFamily="34" charset="0"/>
                <a:cs typeface="Poppins" pitchFamily="2" charset="77"/>
              </a:rPr>
              <a:t> et signature.</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La convocation </a:t>
            </a:r>
            <a:r>
              <a:rPr lang="en-US" sz="2800" dirty="0" err="1">
                <a:effectLst/>
                <a:latin typeface="Poppins" pitchFamily="2" charset="77"/>
                <a:ea typeface="Aptos" panose="020B0004020202020204" pitchFamily="34" charset="0"/>
                <a:cs typeface="Poppins" pitchFamily="2" charset="77"/>
              </a:rPr>
              <a:t>ou</a:t>
            </a:r>
            <a:r>
              <a:rPr lang="en-US" sz="2800" dirty="0">
                <a:effectLst/>
                <a:latin typeface="Poppins" pitchFamily="2" charset="77"/>
                <a:ea typeface="Aptos" panose="020B0004020202020204" pitchFamily="34" charset="0"/>
                <a:cs typeface="Poppins" pitchFamily="2" charset="77"/>
              </a:rPr>
              <a:t> le document </a:t>
            </a:r>
            <a:r>
              <a:rPr lang="en-US" sz="2800" dirty="0" err="1">
                <a:effectLst/>
                <a:latin typeface="Poppins" pitchFamily="2" charset="77"/>
                <a:ea typeface="Aptos" panose="020B0004020202020204" pitchFamily="34" charset="0"/>
                <a:cs typeface="Poppins" pitchFamily="2" charset="77"/>
              </a:rPr>
              <a:t>d’admission</a:t>
            </a:r>
            <a:r>
              <a:rPr lang="en-US" sz="2800" dirty="0">
                <a:effectLst/>
                <a:latin typeface="Poppins" pitchFamily="2" charset="77"/>
                <a:ea typeface="Aptos" panose="020B0004020202020204" pitchFamily="34" charset="0"/>
                <a:cs typeface="Poppins" pitchFamily="2" charset="77"/>
              </a:rPr>
              <a:t>.</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Pour le format papier : deux crayons HB et </a:t>
            </a:r>
            <a:r>
              <a:rPr lang="en-US" sz="2800" dirty="0" err="1">
                <a:effectLst/>
                <a:latin typeface="Poppins" pitchFamily="2" charset="77"/>
                <a:ea typeface="Aptos" panose="020B0004020202020204" pitchFamily="34" charset="0"/>
                <a:cs typeface="Poppins" pitchFamily="2" charset="77"/>
              </a:rPr>
              <a:t>une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gomme</a:t>
            </a:r>
            <a:r>
              <a:rPr lang="en-US" sz="2800" dirty="0">
                <a:effectLst/>
                <a:latin typeface="Poppins" pitchFamily="2" charset="77"/>
                <a:ea typeface="Aptos" panose="020B0004020202020204" pitchFamily="34" charset="0"/>
                <a:cs typeface="Poppins" pitchFamily="2" charset="77"/>
              </a:rPr>
              <a:t>.</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Pour les </a:t>
            </a:r>
            <a:r>
              <a:rPr lang="en-US" sz="2800" dirty="0" err="1">
                <a:effectLst/>
                <a:latin typeface="Poppins" pitchFamily="2" charset="77"/>
                <a:ea typeface="Aptos" panose="020B0004020202020204" pitchFamily="34" charset="0"/>
                <a:cs typeface="Poppins" pitchFamily="2" charset="77"/>
              </a:rPr>
              <a:t>mineurs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l’autorisation</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parentale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peut</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être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requise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selon</a:t>
            </a:r>
            <a:r>
              <a:rPr lang="en-US" sz="2800" dirty="0">
                <a:effectLst/>
                <a:latin typeface="Poppins" pitchFamily="2" charset="77"/>
                <a:ea typeface="Aptos" panose="020B0004020202020204" pitchFamily="34" charset="0"/>
                <a:cs typeface="Poppins" pitchFamily="2" charset="77"/>
              </a:rPr>
              <a:t> le cadre </a:t>
            </a:r>
            <a:r>
              <a:rPr lang="en-US" sz="2800" dirty="0" err="1">
                <a:effectLst/>
                <a:latin typeface="Poppins" pitchFamily="2" charset="77"/>
                <a:ea typeface="Aptos" panose="020B0004020202020204" pitchFamily="34" charset="0"/>
                <a:cs typeface="Poppins" pitchFamily="2" charset="77"/>
              </a:rPr>
              <a:t>d’inscription</a:t>
            </a:r>
            <a:r>
              <a:rPr lang="en-US" sz="2800" dirty="0">
                <a:effectLst/>
                <a:latin typeface="Poppins" pitchFamily="2" charset="77"/>
                <a:ea typeface="Aptos" panose="020B0004020202020204" pitchFamily="34" charset="0"/>
                <a:cs typeface="Poppins" pitchFamily="2" charset="77"/>
              </a:rPr>
              <a:t>.</a:t>
            </a:r>
            <a:endParaRPr lang="fr-MQ" sz="2800" dirty="0">
              <a:effectLst/>
              <a:latin typeface="Poppins" pitchFamily="2" charset="77"/>
              <a:ea typeface="Aptos" panose="020B0004020202020204" pitchFamily="34" charset="0"/>
              <a:cs typeface="Poppins" pitchFamily="2" charset="77"/>
            </a:endParaRPr>
          </a:p>
        </p:txBody>
      </p:sp>
      <p:pic>
        <p:nvPicPr>
          <p:cNvPr id="7" name="Picture 8" descr="Le TOEIC est le Test le Plus Demandé par les Grandes Entreprises">
            <a:extLst>
              <a:ext uri="{FF2B5EF4-FFF2-40B4-BE49-F238E27FC236}">
                <a16:creationId xmlns:a16="http://schemas.microsoft.com/office/drawing/2014/main" id="{5683F83A-1234-B1B9-9589-590BCF300F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58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E42C5-CD95-70DB-E0C1-4AE06915E2FF}"/>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4EDE11F6-5A6B-56E7-8693-C2BF83D681F0}"/>
              </a:ext>
            </a:extLst>
          </p:cNvPr>
          <p:cNvPicPr>
            <a:picLocks noChangeAspect="1"/>
          </p:cNvPicPr>
          <p:nvPr/>
        </p:nvPicPr>
        <p:blipFill>
          <a:blip r:embed="rId2"/>
          <a:stretch>
            <a:fillRect/>
          </a:stretch>
        </p:blipFill>
        <p:spPr>
          <a:xfrm>
            <a:off x="10522466" y="5085431"/>
            <a:ext cx="1669534" cy="1772569"/>
          </a:xfrm>
          <a:prstGeom prst="rect">
            <a:avLst/>
          </a:prstGeom>
        </p:spPr>
      </p:pic>
      <p:pic>
        <p:nvPicPr>
          <p:cNvPr id="3" name="Image 2" descr="Une image contenant Visage humain, habits, costume universitaire, commencement&#10;&#10;Le contenu généré par l’IA peut être incorrect.">
            <a:extLst>
              <a:ext uri="{FF2B5EF4-FFF2-40B4-BE49-F238E27FC236}">
                <a16:creationId xmlns:a16="http://schemas.microsoft.com/office/drawing/2014/main" id="{5AC0EC99-AC7C-FA79-4150-2A5F2BB6FF29}"/>
              </a:ext>
            </a:extLst>
          </p:cNvPr>
          <p:cNvPicPr>
            <a:picLocks noChangeAspect="1"/>
          </p:cNvPicPr>
          <p:nvPr/>
        </p:nvPicPr>
        <p:blipFill>
          <a:blip r:embed="rId3"/>
          <a:stretch>
            <a:fillRect/>
          </a:stretch>
        </p:blipFill>
        <p:spPr>
          <a:xfrm>
            <a:off x="0" y="0"/>
            <a:ext cx="1311876" cy="1311876"/>
          </a:xfrm>
          <a:prstGeom prst="rect">
            <a:avLst/>
          </a:prstGeom>
        </p:spPr>
      </p:pic>
      <p:pic>
        <p:nvPicPr>
          <p:cNvPr id="2" name="Image 1" descr="Une image contenant Police, texte, Graphique&#10;&#10;Le contenu généré par l’IA peut être incorrect.">
            <a:extLst>
              <a:ext uri="{FF2B5EF4-FFF2-40B4-BE49-F238E27FC236}">
                <a16:creationId xmlns:a16="http://schemas.microsoft.com/office/drawing/2014/main" id="{CB9C575F-CB6F-C9FB-1C97-42B0D2EF137E}"/>
              </a:ext>
            </a:extLst>
          </p:cNvPr>
          <p:cNvPicPr>
            <a:picLocks noChangeAspect="1"/>
          </p:cNvPicPr>
          <p:nvPr/>
        </p:nvPicPr>
        <p:blipFill>
          <a:blip r:embed="rId4"/>
          <a:stretch>
            <a:fillRect/>
          </a:stretch>
        </p:blipFill>
        <p:spPr>
          <a:xfrm>
            <a:off x="4127500" y="313038"/>
            <a:ext cx="3937000" cy="685800"/>
          </a:xfrm>
          <a:prstGeom prst="rect">
            <a:avLst/>
          </a:prstGeom>
        </p:spPr>
      </p:pic>
      <p:sp>
        <p:nvSpPr>
          <p:cNvPr id="5" name="ZoneTexte 4">
            <a:extLst>
              <a:ext uri="{FF2B5EF4-FFF2-40B4-BE49-F238E27FC236}">
                <a16:creationId xmlns:a16="http://schemas.microsoft.com/office/drawing/2014/main" id="{8A9DAB21-2838-3199-CA30-7C0B7C1966D2}"/>
              </a:ext>
            </a:extLst>
          </p:cNvPr>
          <p:cNvSpPr txBox="1"/>
          <p:nvPr/>
        </p:nvSpPr>
        <p:spPr>
          <a:xfrm>
            <a:off x="0" y="1520875"/>
            <a:ext cx="12192000" cy="4815421"/>
          </a:xfrm>
          <a:prstGeom prst="rect">
            <a:avLst/>
          </a:prstGeom>
          <a:noFill/>
        </p:spPr>
        <p:txBody>
          <a:bodyPr wrap="square">
            <a:spAutoFit/>
          </a:bodyPr>
          <a:lstStyle/>
          <a:p>
            <a:pPr algn="just">
              <a:lnSpc>
                <a:spcPct val="115000"/>
              </a:lnSpc>
              <a:spcBef>
                <a:spcPts val="600"/>
              </a:spcBef>
              <a:spcAft>
                <a:spcPts val="200"/>
              </a:spcAft>
              <a:buNone/>
            </a:pPr>
            <a:r>
              <a:rPr lang="en-US" sz="3800" b="1" kern="0" dirty="0">
                <a:solidFill>
                  <a:srgbClr val="1E375A"/>
                </a:solidFill>
                <a:effectLst/>
                <a:latin typeface="Poppins" pitchFamily="2" charset="77"/>
                <a:ea typeface="MS Gothic" panose="020B0609070205080204" pitchFamily="49" charset="-128"/>
                <a:cs typeface="Poppins" pitchFamily="2" charset="77"/>
              </a:rPr>
              <a:t>10. </a:t>
            </a:r>
            <a:r>
              <a:rPr lang="en-US" sz="3800" b="1" kern="0" dirty="0" err="1">
                <a:solidFill>
                  <a:srgbClr val="1E375A"/>
                </a:solidFill>
                <a:effectLst/>
                <a:latin typeface="Poppins" pitchFamily="2" charset="77"/>
                <a:ea typeface="MS Gothic" panose="020B0609070205080204" pitchFamily="49" charset="-128"/>
                <a:cs typeface="Poppins" pitchFamily="2" charset="77"/>
              </a:rPr>
              <a:t>Résultats</a:t>
            </a:r>
            <a:r>
              <a:rPr lang="en-US" sz="3800" b="1" kern="0" dirty="0">
                <a:solidFill>
                  <a:srgbClr val="1E375A"/>
                </a:solidFill>
                <a:effectLst/>
                <a:latin typeface="Poppins" pitchFamily="2" charset="77"/>
                <a:ea typeface="MS Gothic" panose="020B0609070205080204" pitchFamily="49" charset="-128"/>
                <a:cs typeface="Poppins" pitchFamily="2" charset="77"/>
              </a:rPr>
              <a:t> et </a:t>
            </a:r>
            <a:r>
              <a:rPr lang="en-US" sz="3800" b="1" kern="0" dirty="0" err="1">
                <a:solidFill>
                  <a:srgbClr val="1E375A"/>
                </a:solidFill>
                <a:effectLst/>
                <a:latin typeface="Poppins" pitchFamily="2" charset="77"/>
                <a:ea typeface="MS Gothic" panose="020B0609070205080204" pitchFamily="49" charset="-128"/>
                <a:cs typeface="Poppins" pitchFamily="2" charset="77"/>
              </a:rPr>
              <a:t>validité</a:t>
            </a:r>
            <a:endParaRPr lang="fr-MQ" sz="3800" b="1" kern="0" dirty="0">
              <a:solidFill>
                <a:srgbClr val="1E375A"/>
              </a:solidFill>
              <a:effectLst/>
              <a:latin typeface="Poppins" pitchFamily="2" charset="77"/>
              <a:ea typeface="MS Gothic" panose="020B0609070205080204" pitchFamily="49" charset="-128"/>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Les </a:t>
            </a:r>
            <a:r>
              <a:rPr lang="en-US" sz="2800" dirty="0" err="1">
                <a:effectLst/>
                <a:latin typeface="Poppins" pitchFamily="2" charset="77"/>
                <a:ea typeface="Aptos" panose="020B0004020202020204" pitchFamily="34" charset="0"/>
                <a:cs typeface="Poppins" pitchFamily="2" charset="77"/>
              </a:rPr>
              <a:t>résultats</a:t>
            </a:r>
            <a:r>
              <a:rPr lang="en-US" sz="2800" dirty="0">
                <a:effectLst/>
                <a:latin typeface="Poppins" pitchFamily="2" charset="77"/>
                <a:ea typeface="Aptos" panose="020B0004020202020204" pitchFamily="34" charset="0"/>
                <a:cs typeface="Poppins" pitchFamily="2" charset="77"/>
              </a:rPr>
              <a:t> du TOEIC Listening &amp; Reading </a:t>
            </a:r>
            <a:r>
              <a:rPr lang="en-US" sz="2800" dirty="0" err="1">
                <a:effectLst/>
                <a:latin typeface="Poppins" pitchFamily="2" charset="77"/>
                <a:ea typeface="Aptos" panose="020B0004020202020204" pitchFamily="34" charset="0"/>
                <a:cs typeface="Poppins" pitchFamily="2" charset="77"/>
              </a:rPr>
              <a:t>sont</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valables</a:t>
            </a:r>
            <a:r>
              <a:rPr lang="en-US" sz="2800" dirty="0">
                <a:effectLst/>
                <a:latin typeface="Poppins" pitchFamily="2" charset="77"/>
                <a:ea typeface="Aptos" panose="020B0004020202020204" pitchFamily="34" charset="0"/>
                <a:cs typeface="Poppins" pitchFamily="2" charset="77"/>
              </a:rPr>
              <a:t> pendant 2 ans.</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En format numérique </a:t>
            </a:r>
            <a:r>
              <a:rPr lang="en-US" sz="2800" dirty="0" err="1">
                <a:effectLst/>
                <a:latin typeface="Poppins" pitchFamily="2" charset="77"/>
                <a:ea typeface="Aptos" panose="020B0004020202020204" pitchFamily="34" charset="0"/>
                <a:cs typeface="Poppins" pitchFamily="2" charset="77"/>
              </a:rPr>
              <a:t>en</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centre</a:t>
            </a:r>
            <a:r>
              <a:rPr lang="en-US" sz="2800" dirty="0">
                <a:effectLst/>
                <a:latin typeface="Poppins" pitchFamily="2" charset="77"/>
                <a:ea typeface="Aptos" panose="020B0004020202020204" pitchFamily="34" charset="0"/>
                <a:cs typeface="Poppins" pitchFamily="2" charset="77"/>
              </a:rPr>
              <a:t>, les </a:t>
            </a:r>
            <a:r>
              <a:rPr lang="en-US" sz="2800" dirty="0" err="1">
                <a:effectLst/>
                <a:latin typeface="Poppins" pitchFamily="2" charset="77"/>
                <a:ea typeface="Aptos" panose="020B0004020202020204" pitchFamily="34" charset="0"/>
                <a:cs typeface="Poppins" pitchFamily="2" charset="77"/>
              </a:rPr>
              <a:t>résultats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peuvent</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être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disponibles</a:t>
            </a:r>
            <a:r>
              <a:rPr lang="en-US" sz="2800" dirty="0">
                <a:effectLst/>
                <a:latin typeface="Poppins" pitchFamily="2" charset="77"/>
                <a:ea typeface="Aptos" panose="020B0004020202020204" pitchFamily="34" charset="0"/>
                <a:cs typeface="Poppins" pitchFamily="2" charset="77"/>
              </a:rPr>
              <a:t> le jour </a:t>
            </a:r>
            <a:r>
              <a:rPr lang="en-US" sz="2800" dirty="0" err="1">
                <a:effectLst/>
                <a:latin typeface="Poppins" pitchFamily="2" charset="77"/>
                <a:ea typeface="Aptos" panose="020B0004020202020204" pitchFamily="34" charset="0"/>
                <a:cs typeface="Poppins" pitchFamily="2" charset="77"/>
              </a:rPr>
              <a:t>même</a:t>
            </a:r>
            <a:r>
              <a:rPr lang="en-US" sz="2800" dirty="0">
                <a:effectLst/>
                <a:latin typeface="Poppins" pitchFamily="2" charset="77"/>
                <a:ea typeface="Aptos" panose="020B0004020202020204" pitchFamily="34" charset="0"/>
                <a:cs typeface="Poppins" pitchFamily="2" charset="77"/>
              </a:rPr>
              <a:t>.</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En format papier, les </a:t>
            </a:r>
            <a:r>
              <a:rPr lang="en-US" sz="2800" dirty="0" err="1">
                <a:effectLst/>
                <a:latin typeface="Poppins" pitchFamily="2" charset="77"/>
                <a:ea typeface="Aptos" panose="020B0004020202020204" pitchFamily="34" charset="0"/>
                <a:cs typeface="Poppins" pitchFamily="2" charset="77"/>
              </a:rPr>
              <a:t>délais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sont</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généralement</a:t>
            </a:r>
            <a:r>
              <a:rPr lang="en-US" sz="2800" dirty="0">
                <a:effectLst/>
                <a:latin typeface="Poppins" pitchFamily="2" charset="77"/>
                <a:ea typeface="Aptos" panose="020B0004020202020204" pitchFamily="34" charset="0"/>
                <a:cs typeface="Poppins" pitchFamily="2" charset="77"/>
              </a:rPr>
              <a:t> de 10 à 15 </a:t>
            </a:r>
            <a:r>
              <a:rPr lang="en-US" sz="2800" dirty="0" err="1">
                <a:effectLst/>
                <a:latin typeface="Poppins" pitchFamily="2" charset="77"/>
                <a:ea typeface="Aptos" panose="020B0004020202020204" pitchFamily="34" charset="0"/>
                <a:cs typeface="Poppins" pitchFamily="2" charset="77"/>
              </a:rPr>
              <a:t>jours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calendaires</a:t>
            </a:r>
            <a:r>
              <a:rPr lang="en-US" sz="2800" dirty="0">
                <a:effectLst/>
                <a:latin typeface="Poppins" pitchFamily="2" charset="77"/>
                <a:ea typeface="Aptos" panose="020B0004020202020204" pitchFamily="34" charset="0"/>
                <a:cs typeface="Poppins" pitchFamily="2" charset="77"/>
              </a:rPr>
              <a:t>.</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Le </a:t>
            </a:r>
            <a:r>
              <a:rPr lang="en-US" sz="2800" dirty="0" err="1">
                <a:effectLst/>
                <a:latin typeface="Poppins" pitchFamily="2" charset="77"/>
                <a:ea typeface="Aptos" panose="020B0004020202020204" pitchFamily="34" charset="0"/>
                <a:cs typeface="Poppins" pitchFamily="2" charset="77"/>
              </a:rPr>
              <a:t>certificat</a:t>
            </a:r>
            <a:r>
              <a:rPr lang="en-US" sz="2800" dirty="0">
                <a:effectLst/>
                <a:latin typeface="Poppins" pitchFamily="2" charset="77"/>
                <a:ea typeface="Aptos" panose="020B0004020202020204" pitchFamily="34" charset="0"/>
                <a:cs typeface="Poppins" pitchFamily="2" charset="77"/>
              </a:rPr>
              <a:t> numérique </a:t>
            </a:r>
            <a:r>
              <a:rPr lang="en-US" sz="2800" dirty="0" err="1">
                <a:effectLst/>
                <a:latin typeface="Poppins" pitchFamily="2" charset="77"/>
                <a:ea typeface="Aptos" panose="020B0004020202020204" pitchFamily="34" charset="0"/>
                <a:cs typeface="Poppins" pitchFamily="2" charset="77"/>
              </a:rPr>
              <a:t>peut</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être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téléchargé</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partagé</a:t>
            </a:r>
            <a:r>
              <a:rPr lang="en-US" sz="2800" dirty="0">
                <a:effectLst/>
                <a:latin typeface="Poppins" pitchFamily="2" charset="77"/>
                <a:ea typeface="Aptos" panose="020B0004020202020204" pitchFamily="34" charset="0"/>
                <a:cs typeface="Poppins" pitchFamily="2" charset="77"/>
              </a:rPr>
              <a:t> et </a:t>
            </a:r>
            <a:r>
              <a:rPr lang="en-US" sz="2800" dirty="0" err="1">
                <a:effectLst/>
                <a:latin typeface="Poppins" pitchFamily="2" charset="77"/>
                <a:ea typeface="Aptos" panose="020B0004020202020204" pitchFamily="34" charset="0"/>
                <a:cs typeface="Poppins" pitchFamily="2" charset="77"/>
              </a:rPr>
              <a:t>vérifié</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selon</a:t>
            </a:r>
            <a:r>
              <a:rPr lang="en-US" sz="2800" dirty="0">
                <a:effectLst/>
                <a:latin typeface="Poppins" pitchFamily="2" charset="77"/>
                <a:ea typeface="Aptos" panose="020B0004020202020204" pitchFamily="34" charset="0"/>
                <a:cs typeface="Poppins" pitchFamily="2" charset="77"/>
              </a:rPr>
              <a:t> les </a:t>
            </a:r>
            <a:r>
              <a:rPr lang="en-US" sz="2800" dirty="0" err="1">
                <a:effectLst/>
                <a:latin typeface="Poppins" pitchFamily="2" charset="77"/>
                <a:ea typeface="Aptos" panose="020B0004020202020204" pitchFamily="34" charset="0"/>
                <a:cs typeface="Poppins" pitchFamily="2" charset="77"/>
              </a:rPr>
              <a:t>modalités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prévues</a:t>
            </a:r>
            <a:r>
              <a:rPr lang="en-US" sz="2800" dirty="0">
                <a:effectLst/>
                <a:latin typeface="Poppins" pitchFamily="2" charset="77"/>
                <a:ea typeface="Aptos" panose="020B0004020202020204" pitchFamily="34" charset="0"/>
                <a:cs typeface="Poppins" pitchFamily="2" charset="77"/>
              </a:rPr>
              <a:t> par ETS.</a:t>
            </a:r>
            <a:endParaRPr lang="fr-MQ" sz="2800" dirty="0">
              <a:effectLst/>
              <a:latin typeface="Poppins" pitchFamily="2" charset="77"/>
              <a:ea typeface="Aptos" panose="020B0004020202020204" pitchFamily="34" charset="0"/>
              <a:cs typeface="Poppins" pitchFamily="2" charset="77"/>
            </a:endParaRPr>
          </a:p>
        </p:txBody>
      </p:sp>
      <p:pic>
        <p:nvPicPr>
          <p:cNvPr id="7" name="Picture 8" descr="Le TOEIC est le Test le Plus Demandé par les Grandes Entreprises">
            <a:extLst>
              <a:ext uri="{FF2B5EF4-FFF2-40B4-BE49-F238E27FC236}">
                <a16:creationId xmlns:a16="http://schemas.microsoft.com/office/drawing/2014/main" id="{521FA439-2AC0-EDC1-A782-F709FD7D6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4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1CA84-5F10-ED2B-D5A8-17C63109FCC2}"/>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2B6EF60C-E80B-8A52-44A0-7120E258DC1B}"/>
              </a:ext>
            </a:extLst>
          </p:cNvPr>
          <p:cNvPicPr>
            <a:picLocks noChangeAspect="1"/>
          </p:cNvPicPr>
          <p:nvPr/>
        </p:nvPicPr>
        <p:blipFill>
          <a:blip r:embed="rId2"/>
          <a:stretch>
            <a:fillRect/>
          </a:stretch>
        </p:blipFill>
        <p:spPr>
          <a:xfrm>
            <a:off x="10522466" y="5085431"/>
            <a:ext cx="1669534" cy="1772569"/>
          </a:xfrm>
          <a:prstGeom prst="rect">
            <a:avLst/>
          </a:prstGeom>
        </p:spPr>
      </p:pic>
      <p:pic>
        <p:nvPicPr>
          <p:cNvPr id="3" name="Image 2" descr="Une image contenant Visage humain, habits, costume universitaire, commencement&#10;&#10;Le contenu généré par l’IA peut être incorrect.">
            <a:extLst>
              <a:ext uri="{FF2B5EF4-FFF2-40B4-BE49-F238E27FC236}">
                <a16:creationId xmlns:a16="http://schemas.microsoft.com/office/drawing/2014/main" id="{D974B35C-0FEF-64AD-B567-89C526E8B6E2}"/>
              </a:ext>
            </a:extLst>
          </p:cNvPr>
          <p:cNvPicPr>
            <a:picLocks noChangeAspect="1"/>
          </p:cNvPicPr>
          <p:nvPr/>
        </p:nvPicPr>
        <p:blipFill>
          <a:blip r:embed="rId3"/>
          <a:stretch>
            <a:fillRect/>
          </a:stretch>
        </p:blipFill>
        <p:spPr>
          <a:xfrm>
            <a:off x="0" y="0"/>
            <a:ext cx="1311876" cy="1311876"/>
          </a:xfrm>
          <a:prstGeom prst="rect">
            <a:avLst/>
          </a:prstGeom>
        </p:spPr>
      </p:pic>
      <p:pic>
        <p:nvPicPr>
          <p:cNvPr id="2" name="Image 1" descr="Une image contenant Police, texte, Graphique&#10;&#10;Le contenu généré par l’IA peut être incorrect.">
            <a:extLst>
              <a:ext uri="{FF2B5EF4-FFF2-40B4-BE49-F238E27FC236}">
                <a16:creationId xmlns:a16="http://schemas.microsoft.com/office/drawing/2014/main" id="{3CE62CE8-F609-0131-F2A7-87F58FDA7279}"/>
              </a:ext>
            </a:extLst>
          </p:cNvPr>
          <p:cNvPicPr>
            <a:picLocks noChangeAspect="1"/>
          </p:cNvPicPr>
          <p:nvPr/>
        </p:nvPicPr>
        <p:blipFill>
          <a:blip r:embed="rId4"/>
          <a:stretch>
            <a:fillRect/>
          </a:stretch>
        </p:blipFill>
        <p:spPr>
          <a:xfrm>
            <a:off x="4127500" y="313038"/>
            <a:ext cx="3937000" cy="685800"/>
          </a:xfrm>
          <a:prstGeom prst="rect">
            <a:avLst/>
          </a:prstGeom>
        </p:spPr>
      </p:pic>
      <p:grpSp>
        <p:nvGrpSpPr>
          <p:cNvPr id="4" name="Groupe 3">
            <a:extLst>
              <a:ext uri="{FF2B5EF4-FFF2-40B4-BE49-F238E27FC236}">
                <a16:creationId xmlns:a16="http://schemas.microsoft.com/office/drawing/2014/main" id="{60FE5C6A-C562-1ADA-ECD0-203FBD6E9B63}"/>
              </a:ext>
            </a:extLst>
          </p:cNvPr>
          <p:cNvGrpSpPr/>
          <p:nvPr/>
        </p:nvGrpSpPr>
        <p:grpSpPr>
          <a:xfrm>
            <a:off x="4626088" y="998838"/>
            <a:ext cx="2939824" cy="464871"/>
            <a:chOff x="3564672" y="1183120"/>
            <a:chExt cx="2939824" cy="464871"/>
          </a:xfrm>
        </p:grpSpPr>
        <p:sp>
          <p:nvSpPr>
            <p:cNvPr id="6" name="Rectangle : coins arrondis 5">
              <a:extLst>
                <a:ext uri="{FF2B5EF4-FFF2-40B4-BE49-F238E27FC236}">
                  <a16:creationId xmlns:a16="http://schemas.microsoft.com/office/drawing/2014/main" id="{4C6A0B90-6EC4-8F35-9B67-13886B1DAFB2}"/>
                </a:ext>
              </a:extLst>
            </p:cNvPr>
            <p:cNvSpPr/>
            <p:nvPr/>
          </p:nvSpPr>
          <p:spPr>
            <a:xfrm>
              <a:off x="3630832" y="1268760"/>
              <a:ext cx="2873664" cy="36283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MQ"/>
            </a:p>
          </p:txBody>
        </p:sp>
        <p:sp>
          <p:nvSpPr>
            <p:cNvPr id="7" name="ZoneTexte 6">
              <a:extLst>
                <a:ext uri="{FF2B5EF4-FFF2-40B4-BE49-F238E27FC236}">
                  <a16:creationId xmlns:a16="http://schemas.microsoft.com/office/drawing/2014/main" id="{8E29BFD4-A2A5-D3A2-4832-1B5CCF18A12A}"/>
                </a:ext>
              </a:extLst>
            </p:cNvPr>
            <p:cNvSpPr txBox="1"/>
            <p:nvPr/>
          </p:nvSpPr>
          <p:spPr>
            <a:xfrm>
              <a:off x="3564672" y="1183120"/>
              <a:ext cx="2939824" cy="464871"/>
            </a:xfrm>
            <a:prstGeom prst="rect">
              <a:avLst/>
            </a:prstGeom>
            <a:noFill/>
          </p:spPr>
          <p:txBody>
            <a:bodyPr wrap="square" rtlCol="0">
              <a:spAutoFit/>
            </a:bodyPr>
            <a:lstStyle/>
            <a:p>
              <a:pPr algn="ctr">
                <a:lnSpc>
                  <a:spcPct val="150000"/>
                </a:lnSpc>
              </a:pPr>
              <a:r>
                <a:rPr lang="fr-FR" b="1" dirty="0">
                  <a:solidFill>
                    <a:schemeClr val="bg1"/>
                  </a:solidFill>
                  <a:latin typeface="Aftika Bold" pitchFamily="2" charset="77"/>
                </a:rPr>
                <a:t>APERÇU DU TEST TOEIC L&amp;R</a:t>
              </a:r>
            </a:p>
          </p:txBody>
        </p:sp>
      </p:grpSp>
      <p:pic>
        <p:nvPicPr>
          <p:cNvPr id="8" name="Picture 6" descr="Examen du TOEIC Listening and Reading : déroulement et pièges à éviter |  Reussir-TOEIC.com">
            <a:extLst>
              <a:ext uri="{FF2B5EF4-FFF2-40B4-BE49-F238E27FC236}">
                <a16:creationId xmlns:a16="http://schemas.microsoft.com/office/drawing/2014/main" id="{6EC0342D-5123-EBA3-4BBA-FE3D387C1B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7743" y="1619029"/>
            <a:ext cx="7476514" cy="49259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e TOEIC est le Test le Plus Demandé par les Grandes Entreprises">
            <a:extLst>
              <a:ext uri="{FF2B5EF4-FFF2-40B4-BE49-F238E27FC236}">
                <a16:creationId xmlns:a16="http://schemas.microsoft.com/office/drawing/2014/main" id="{3F336ABC-2700-4270-62F6-BB8E0C82C7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97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8E918-94FE-501D-F741-E2CB918F61AC}"/>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E921B346-3F25-4B50-C2B0-463FECE523AD}"/>
              </a:ext>
            </a:extLst>
          </p:cNvPr>
          <p:cNvPicPr>
            <a:picLocks noChangeAspect="1"/>
          </p:cNvPicPr>
          <p:nvPr/>
        </p:nvPicPr>
        <p:blipFill>
          <a:blip r:embed="rId2"/>
          <a:stretch>
            <a:fillRect/>
          </a:stretch>
        </p:blipFill>
        <p:spPr>
          <a:xfrm>
            <a:off x="10522466" y="5085431"/>
            <a:ext cx="1669534" cy="1772569"/>
          </a:xfrm>
          <a:prstGeom prst="rect">
            <a:avLst/>
          </a:prstGeom>
        </p:spPr>
      </p:pic>
      <p:pic>
        <p:nvPicPr>
          <p:cNvPr id="3" name="Image 2" descr="Une image contenant Visage humain, habits, costume universitaire, commencement&#10;&#10;Le contenu généré par l’IA peut être incorrect.">
            <a:extLst>
              <a:ext uri="{FF2B5EF4-FFF2-40B4-BE49-F238E27FC236}">
                <a16:creationId xmlns:a16="http://schemas.microsoft.com/office/drawing/2014/main" id="{368E77A6-67D8-3A4C-9B4E-22ABFD2A0EE0}"/>
              </a:ext>
            </a:extLst>
          </p:cNvPr>
          <p:cNvPicPr>
            <a:picLocks noChangeAspect="1"/>
          </p:cNvPicPr>
          <p:nvPr/>
        </p:nvPicPr>
        <p:blipFill>
          <a:blip r:embed="rId3"/>
          <a:stretch>
            <a:fillRect/>
          </a:stretch>
        </p:blipFill>
        <p:spPr>
          <a:xfrm>
            <a:off x="0" y="0"/>
            <a:ext cx="1311876" cy="1311876"/>
          </a:xfrm>
          <a:prstGeom prst="rect">
            <a:avLst/>
          </a:prstGeom>
        </p:spPr>
      </p:pic>
      <p:pic>
        <p:nvPicPr>
          <p:cNvPr id="2" name="Image 1" descr="Une image contenant Police, texte, Graphique&#10;&#10;Le contenu généré par l’IA peut être incorrect.">
            <a:extLst>
              <a:ext uri="{FF2B5EF4-FFF2-40B4-BE49-F238E27FC236}">
                <a16:creationId xmlns:a16="http://schemas.microsoft.com/office/drawing/2014/main" id="{DD821AAA-7FFE-03D2-E584-B38AAF62F9BC}"/>
              </a:ext>
            </a:extLst>
          </p:cNvPr>
          <p:cNvPicPr>
            <a:picLocks noChangeAspect="1"/>
          </p:cNvPicPr>
          <p:nvPr/>
        </p:nvPicPr>
        <p:blipFill>
          <a:blip r:embed="rId4"/>
          <a:stretch>
            <a:fillRect/>
          </a:stretch>
        </p:blipFill>
        <p:spPr>
          <a:xfrm>
            <a:off x="4127500" y="313038"/>
            <a:ext cx="3937000" cy="685800"/>
          </a:xfrm>
          <a:prstGeom prst="rect">
            <a:avLst/>
          </a:prstGeom>
        </p:spPr>
      </p:pic>
      <p:pic>
        <p:nvPicPr>
          <p:cNvPr id="9" name="Picture 8" descr="Le TOEIC est le Test le Plus Demandé par les Grandes Entreprises">
            <a:extLst>
              <a:ext uri="{FF2B5EF4-FFF2-40B4-BE49-F238E27FC236}">
                <a16:creationId xmlns:a16="http://schemas.microsoft.com/office/drawing/2014/main" id="{0DD407C0-A6CA-10E4-BB68-4AEFF845E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B0150B8E-94E2-1995-C07B-EDF4FB9DC3F0}"/>
              </a:ext>
            </a:extLst>
          </p:cNvPr>
          <p:cNvGrpSpPr/>
          <p:nvPr/>
        </p:nvGrpSpPr>
        <p:grpSpPr>
          <a:xfrm>
            <a:off x="4362903" y="1029320"/>
            <a:ext cx="3466193" cy="464871"/>
            <a:chOff x="1817948" y="1174543"/>
            <a:chExt cx="5407278" cy="464871"/>
          </a:xfrm>
        </p:grpSpPr>
        <p:sp>
          <p:nvSpPr>
            <p:cNvPr id="10" name="Rectangle : coins arrondis 9">
              <a:extLst>
                <a:ext uri="{FF2B5EF4-FFF2-40B4-BE49-F238E27FC236}">
                  <a16:creationId xmlns:a16="http://schemas.microsoft.com/office/drawing/2014/main" id="{370C7874-1E5E-930B-D01C-234AB1E1E659}"/>
                </a:ext>
              </a:extLst>
            </p:cNvPr>
            <p:cNvSpPr/>
            <p:nvPr/>
          </p:nvSpPr>
          <p:spPr>
            <a:xfrm>
              <a:off x="2339752" y="1268760"/>
              <a:ext cx="4392488" cy="36283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MQ"/>
            </a:p>
          </p:txBody>
        </p:sp>
        <p:sp>
          <p:nvSpPr>
            <p:cNvPr id="11" name="ZoneTexte 10">
              <a:extLst>
                <a:ext uri="{FF2B5EF4-FFF2-40B4-BE49-F238E27FC236}">
                  <a16:creationId xmlns:a16="http://schemas.microsoft.com/office/drawing/2014/main" id="{E04583A6-421A-996C-082B-08174D1C405B}"/>
                </a:ext>
              </a:extLst>
            </p:cNvPr>
            <p:cNvSpPr txBox="1"/>
            <p:nvPr/>
          </p:nvSpPr>
          <p:spPr>
            <a:xfrm>
              <a:off x="1817948" y="1174543"/>
              <a:ext cx="5407278" cy="464871"/>
            </a:xfrm>
            <a:prstGeom prst="rect">
              <a:avLst/>
            </a:prstGeom>
            <a:noFill/>
          </p:spPr>
          <p:txBody>
            <a:bodyPr wrap="square" rtlCol="0">
              <a:spAutoFit/>
            </a:bodyPr>
            <a:lstStyle/>
            <a:p>
              <a:pPr algn="ctr">
                <a:lnSpc>
                  <a:spcPct val="150000"/>
                </a:lnSpc>
              </a:pPr>
              <a:r>
                <a:rPr lang="fr-FR" b="1" dirty="0">
                  <a:solidFill>
                    <a:schemeClr val="bg1"/>
                  </a:solidFill>
                  <a:latin typeface="Aftika Bold" pitchFamily="2" charset="77"/>
                </a:rPr>
                <a:t>APERÇU DU TEST TOEIC L&amp;R</a:t>
              </a:r>
            </a:p>
          </p:txBody>
        </p:sp>
      </p:gr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5F34318-E0ED-090D-2689-3C3A2D635E47}"/>
                  </a:ext>
                </a:extLst>
              </p:cNvPr>
              <p:cNvSpPr>
                <a:spLocks noChangeArrowheads="1"/>
              </p:cNvSpPr>
              <p:nvPr/>
            </p:nvSpPr>
            <p:spPr bwMode="auto">
              <a:xfrm>
                <a:off x="0" y="6021288"/>
                <a:ext cx="9152068" cy="8309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MQ" altLang="fr-MQ" sz="1200" u="none" strike="noStrike" cap="none" normalizeH="0" baseline="0" dirty="0">
                    <a:ln>
                      <a:noFill/>
                    </a:ln>
                    <a:solidFill>
                      <a:srgbClr val="404248"/>
                    </a:solidFill>
                    <a:effectLst/>
                    <a:latin typeface="Poppins" pitchFamily="2" charset="77"/>
                    <a:cs typeface="Poppins" pitchFamily="2" charset="77"/>
                  </a:rPr>
                  <a:t>(A) There are no shadows in the picture. </a:t>
                </a:r>
                <a14:m>
                  <m:oMath xmlns:m="http://schemas.openxmlformats.org/officeDocument/2006/math">
                    <m:r>
                      <a:rPr kumimoji="0" lang="fr-FR" altLang="fr-MQ" sz="1200" b="0" i="1" u="none" strike="noStrike" cap="none" normalizeH="0" baseline="0" dirty="0" smtClean="0">
                        <a:ln>
                          <a:noFill/>
                        </a:ln>
                        <a:solidFill>
                          <a:srgbClr val="404248"/>
                        </a:solidFill>
                        <a:effectLst/>
                        <a:latin typeface="Cambria Math" panose="02040503050406030204" pitchFamily="18" charset="0"/>
                      </a:rPr>
                      <m:t>⇢</m:t>
                    </m:r>
                  </m:oMath>
                </a14:m>
                <a:r>
                  <a:rPr kumimoji="0" lang="fr-MQ" altLang="fr-MQ" sz="1200" u="none" strike="noStrike" cap="none" normalizeH="0" baseline="0" dirty="0">
                    <a:ln>
                      <a:noFill/>
                    </a:ln>
                    <a:solidFill>
                      <a:srgbClr val="404248"/>
                    </a:solidFill>
                    <a:effectLst/>
                    <a:latin typeface="Poppins" pitchFamily="2" charset="77"/>
                    <a:cs typeface="Poppins" pitchFamily="2" charset="77"/>
                  </a:rPr>
                  <a:t> Il n’y a </a:t>
                </a:r>
                <a:r>
                  <a:rPr kumimoji="0" lang="fr-MQ" altLang="fr-MQ" sz="1200" u="sng" strike="noStrike" cap="none" normalizeH="0" baseline="0" dirty="0">
                    <a:ln>
                      <a:noFill/>
                    </a:ln>
                    <a:solidFill>
                      <a:srgbClr val="404248"/>
                    </a:solidFill>
                    <a:effectLst/>
                    <a:latin typeface="Poppins" pitchFamily="2" charset="77"/>
                    <a:cs typeface="Poppins" pitchFamily="2" charset="77"/>
                  </a:rPr>
                  <a:t>pas</a:t>
                </a:r>
                <a:r>
                  <a:rPr kumimoji="0" lang="fr-MQ" altLang="fr-MQ" sz="1200" u="none" strike="noStrike" cap="none" normalizeH="0" baseline="0" dirty="0">
                    <a:ln>
                      <a:noFill/>
                    </a:ln>
                    <a:solidFill>
                      <a:srgbClr val="404248"/>
                    </a:solidFill>
                    <a:effectLst/>
                    <a:latin typeface="Poppins" pitchFamily="2" charset="77"/>
                    <a:cs typeface="Poppins" pitchFamily="2" charset="77"/>
                  </a:rPr>
                  <a:t> d’ombres dans la photo (il y a bien des ombres)</a:t>
                </a:r>
                <a:endParaRPr kumimoji="0" lang="fr-MQ" altLang="fr-MQ" sz="800" u="none" strike="noStrike" cap="none" normalizeH="0" baseline="0" dirty="0">
                  <a:ln>
                    <a:noFill/>
                  </a:ln>
                  <a:solidFill>
                    <a:schemeClr val="tx1"/>
                  </a:solidFill>
                  <a:effectLst/>
                  <a:latin typeface="Poppins" pitchFamily="2" charset="77"/>
                  <a:cs typeface="Poppins" pitchFamily="2" charset="77"/>
                </a:endParaRPr>
              </a:p>
              <a:p>
                <a:pPr lvl="0" algn="just"/>
                <a:r>
                  <a:rPr kumimoji="0" lang="fr-MQ" altLang="fr-MQ" sz="1200" u="none" strike="noStrike" cap="none" normalizeH="0" baseline="0" dirty="0">
                    <a:ln>
                      <a:noFill/>
                    </a:ln>
                    <a:solidFill>
                      <a:srgbClr val="404248"/>
                    </a:solidFill>
                    <a:effectLst/>
                    <a:latin typeface="Poppins" pitchFamily="2" charset="77"/>
                    <a:cs typeface="Poppins" pitchFamily="2" charset="77"/>
                  </a:rPr>
                  <a:t>(B) The audience is clapping. </a:t>
                </a:r>
                <a14:m>
                  <m:oMath xmlns:m="http://schemas.openxmlformats.org/officeDocument/2006/math">
                    <m:r>
                      <a:rPr lang="fr-FR" altLang="fr-MQ" sz="1200" i="1" dirty="0">
                        <a:solidFill>
                          <a:srgbClr val="404248"/>
                        </a:solidFill>
                        <a:latin typeface="Cambria Math" panose="02040503050406030204" pitchFamily="18" charset="0"/>
                      </a:rPr>
                      <m:t>⇢</m:t>
                    </m:r>
                  </m:oMath>
                </a14:m>
                <a:r>
                  <a:rPr kumimoji="0" lang="fr-MQ" altLang="fr-MQ" sz="1200" u="none" strike="noStrike" cap="none" normalizeH="0" baseline="0" dirty="0">
                    <a:ln>
                      <a:noFill/>
                    </a:ln>
                    <a:solidFill>
                      <a:srgbClr val="404248"/>
                    </a:solidFill>
                    <a:effectLst/>
                    <a:latin typeface="Poppins" pitchFamily="2" charset="77"/>
                    <a:cs typeface="Poppins" pitchFamily="2" charset="77"/>
                  </a:rPr>
                  <a:t> Le public applaudit (ici pas d’ambiguité car on ne voit pas le public)</a:t>
                </a:r>
                <a:endParaRPr kumimoji="0" lang="fr-MQ" altLang="fr-MQ" sz="800" u="none" strike="noStrike" cap="none" normalizeH="0" baseline="0" dirty="0">
                  <a:ln>
                    <a:noFill/>
                  </a:ln>
                  <a:solidFill>
                    <a:schemeClr val="tx1"/>
                  </a:solidFill>
                  <a:effectLst/>
                  <a:latin typeface="Poppins" pitchFamily="2" charset="77"/>
                  <a:cs typeface="Poppins" pitchFamily="2" charset="77"/>
                </a:endParaRPr>
              </a:p>
              <a:p>
                <a:pPr lvl="0" algn="just"/>
                <a:r>
                  <a:rPr kumimoji="0" lang="fr-MQ" altLang="fr-MQ" sz="1200" u="none" strike="noStrike" cap="none" normalizeH="0" baseline="0" dirty="0">
                    <a:ln>
                      <a:noFill/>
                    </a:ln>
                    <a:solidFill>
                      <a:srgbClr val="404248"/>
                    </a:solidFill>
                    <a:effectLst/>
                    <a:latin typeface="Poppins" pitchFamily="2" charset="77"/>
                    <a:cs typeface="Poppins" pitchFamily="2" charset="77"/>
                  </a:rPr>
                  <a:t>(C) The pianist is the only one on stage. </a:t>
                </a:r>
                <a14:m>
                  <m:oMath xmlns:m="http://schemas.openxmlformats.org/officeDocument/2006/math">
                    <m:r>
                      <a:rPr lang="fr-FR" altLang="fr-MQ" sz="1200" i="1" dirty="0">
                        <a:solidFill>
                          <a:srgbClr val="404248"/>
                        </a:solidFill>
                        <a:latin typeface="Cambria Math" panose="02040503050406030204" pitchFamily="18" charset="0"/>
                      </a:rPr>
                      <m:t>⇢</m:t>
                    </m:r>
                  </m:oMath>
                </a14:m>
                <a:r>
                  <a:rPr kumimoji="0" lang="fr-MQ" altLang="fr-MQ" sz="1200" u="none" strike="noStrike" cap="none" normalizeH="0" baseline="0" dirty="0">
                    <a:ln>
                      <a:noFill/>
                    </a:ln>
                    <a:solidFill>
                      <a:srgbClr val="404248"/>
                    </a:solidFill>
                    <a:effectLst/>
                    <a:latin typeface="Poppins" pitchFamily="2" charset="77"/>
                    <a:cs typeface="Poppins" pitchFamily="2" charset="77"/>
                  </a:rPr>
                  <a:t> La pianiste est la seule personne sur la scène </a:t>
                </a:r>
                <a14:m>
                  <m:oMath xmlns:m="http://schemas.openxmlformats.org/officeDocument/2006/math">
                    <m:r>
                      <a:rPr lang="fr-FR" altLang="fr-MQ" sz="1200" i="1" dirty="0">
                        <a:solidFill>
                          <a:srgbClr val="404248"/>
                        </a:solidFill>
                        <a:latin typeface="Cambria Math" panose="02040503050406030204" pitchFamily="18" charset="0"/>
                      </a:rPr>
                      <m:t>⇢ </m:t>
                    </m:r>
                  </m:oMath>
                </a14:m>
                <a:r>
                  <a:rPr kumimoji="0" lang="fr-MQ" altLang="fr-MQ" sz="1200" u="none" strike="noStrike" cap="none" normalizeH="0" baseline="0" dirty="0">
                    <a:ln>
                      <a:noFill/>
                    </a:ln>
                    <a:solidFill>
                      <a:srgbClr val="404248"/>
                    </a:solidFill>
                    <a:effectLst/>
                    <a:latin typeface="Poppins" pitchFamily="2" charset="77"/>
                    <a:cs typeface="Poppins" pitchFamily="2" charset="77"/>
                  </a:rPr>
                  <a:t> </a:t>
                </a:r>
                <a:r>
                  <a:rPr kumimoji="0" lang="fr-MQ" altLang="fr-MQ" sz="1200" u="none" strike="noStrike" cap="none" normalizeH="0" baseline="0" dirty="0">
                    <a:ln>
                      <a:noFill/>
                    </a:ln>
                    <a:solidFill>
                      <a:srgbClr val="FF0000"/>
                    </a:solidFill>
                    <a:effectLst/>
                    <a:latin typeface="Poppins" pitchFamily="2" charset="77"/>
                    <a:cs typeface="Poppins" pitchFamily="2" charset="77"/>
                  </a:rPr>
                  <a:t>Bonne réponse</a:t>
                </a:r>
                <a:endParaRPr kumimoji="0" lang="fr-MQ" altLang="fr-MQ" sz="800" u="none" strike="noStrike" cap="none" normalizeH="0" baseline="0" dirty="0">
                  <a:ln>
                    <a:noFill/>
                  </a:ln>
                  <a:solidFill>
                    <a:srgbClr val="FF0000"/>
                  </a:solidFill>
                  <a:effectLst/>
                  <a:latin typeface="Poppins" pitchFamily="2" charset="77"/>
                  <a:cs typeface="Poppins" pitchFamily="2" charset="77"/>
                </a:endParaRPr>
              </a:p>
              <a:p>
                <a:pPr lvl="0" algn="just"/>
                <a:r>
                  <a:rPr kumimoji="0" lang="fr-MQ" altLang="fr-MQ" sz="1200" u="none" strike="noStrike" cap="none" normalizeH="0" baseline="0" dirty="0">
                    <a:ln>
                      <a:noFill/>
                    </a:ln>
                    <a:solidFill>
                      <a:srgbClr val="404248"/>
                    </a:solidFill>
                    <a:effectLst/>
                    <a:latin typeface="Poppins" pitchFamily="2" charset="77"/>
                    <a:cs typeface="Poppins" pitchFamily="2" charset="77"/>
                  </a:rPr>
                  <a:t>(D) The pianist is only using one hand. </a:t>
                </a:r>
                <a14:m>
                  <m:oMath xmlns:m="http://schemas.openxmlformats.org/officeDocument/2006/math">
                    <m:r>
                      <a:rPr lang="fr-FR" altLang="fr-MQ" sz="1200" i="1" dirty="0">
                        <a:solidFill>
                          <a:srgbClr val="404248"/>
                        </a:solidFill>
                        <a:latin typeface="Cambria Math" panose="02040503050406030204" pitchFamily="18" charset="0"/>
                      </a:rPr>
                      <m:t>⇢</m:t>
                    </m:r>
                  </m:oMath>
                </a14:m>
                <a:r>
                  <a:rPr kumimoji="0" lang="fr-MQ" altLang="fr-MQ" sz="1200" u="none" strike="noStrike" cap="none" normalizeH="0" baseline="0" dirty="0">
                    <a:ln>
                      <a:noFill/>
                    </a:ln>
                    <a:solidFill>
                      <a:srgbClr val="404248"/>
                    </a:solidFill>
                    <a:effectLst/>
                    <a:latin typeface="Poppins" pitchFamily="2" charset="77"/>
                    <a:cs typeface="Poppins" pitchFamily="2" charset="77"/>
                  </a:rPr>
                  <a:t> La pianiste n’utilise qu’une seule main (elle utilise ses deux mains)</a:t>
                </a:r>
                <a:endParaRPr kumimoji="0" lang="fr-MQ" altLang="fr-MQ" sz="1800" u="none" strike="noStrike" cap="none" normalizeH="0" baseline="0" dirty="0">
                  <a:ln>
                    <a:noFill/>
                  </a:ln>
                  <a:solidFill>
                    <a:schemeClr val="tx1"/>
                  </a:solidFill>
                  <a:effectLst/>
                  <a:latin typeface="Poppins" pitchFamily="2" charset="77"/>
                  <a:cs typeface="Poppins" pitchFamily="2" charset="77"/>
                </a:endParaRPr>
              </a:p>
            </p:txBody>
          </p:sp>
        </mc:Choice>
        <mc:Fallback xmlns="">
          <p:sp>
            <p:nvSpPr>
              <p:cNvPr id="12" name="Rectangle 11">
                <a:extLst>
                  <a:ext uri="{FF2B5EF4-FFF2-40B4-BE49-F238E27FC236}">
                    <a16:creationId xmlns:a16="http://schemas.microsoft.com/office/drawing/2014/main" id="{75F34318-E0ED-090D-2689-3C3A2D635E47}"/>
                  </a:ext>
                </a:extLst>
              </p:cNvPr>
              <p:cNvSpPr>
                <a:spLocks noRot="1" noChangeAspect="1" noMove="1" noResize="1" noEditPoints="1" noAdjustHandles="1" noChangeArrowheads="1" noChangeShapeType="1" noTextEdit="1"/>
              </p:cNvSpPr>
              <p:nvPr/>
            </p:nvSpPr>
            <p:spPr bwMode="auto">
              <a:xfrm>
                <a:off x="0" y="6021288"/>
                <a:ext cx="9152068" cy="830997"/>
              </a:xfrm>
              <a:prstGeom prst="rect">
                <a:avLst/>
              </a:prstGeom>
              <a:blipFill>
                <a:blip r:embed="rId6"/>
                <a:stretch>
                  <a:fillRect b="-606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MQ">
                    <a:noFill/>
                  </a:rPr>
                  <a:t> </a:t>
                </a:r>
              </a:p>
            </p:txBody>
          </p:sp>
        </mc:Fallback>
      </mc:AlternateContent>
      <p:sp>
        <p:nvSpPr>
          <p:cNvPr id="13" name="ZoneTexte 12">
            <a:extLst>
              <a:ext uri="{FF2B5EF4-FFF2-40B4-BE49-F238E27FC236}">
                <a16:creationId xmlns:a16="http://schemas.microsoft.com/office/drawing/2014/main" id="{27CB4A71-CE49-E972-F165-64A3BCBF5BE0}"/>
              </a:ext>
            </a:extLst>
          </p:cNvPr>
          <p:cNvSpPr txBox="1"/>
          <p:nvPr/>
        </p:nvSpPr>
        <p:spPr>
          <a:xfrm>
            <a:off x="323528" y="1693278"/>
            <a:ext cx="5040560" cy="338554"/>
          </a:xfrm>
          <a:prstGeom prst="rect">
            <a:avLst/>
          </a:prstGeom>
          <a:noFill/>
        </p:spPr>
        <p:txBody>
          <a:bodyPr wrap="square" rtlCol="0">
            <a:spAutoFit/>
          </a:bodyPr>
          <a:lstStyle/>
          <a:p>
            <a:r>
              <a:rPr lang="fr-MQ" sz="1600" b="1" dirty="0">
                <a:latin typeface="Poppins" pitchFamily="2" charset="77"/>
                <a:cs typeface="Poppins" pitchFamily="2" charset="77"/>
              </a:rPr>
              <a:t>Section 1: Compréhension orale - Listening</a:t>
            </a:r>
          </a:p>
        </p:txBody>
      </p:sp>
      <p:sp>
        <p:nvSpPr>
          <p:cNvPr id="14" name="ZoneTexte 13">
            <a:extLst>
              <a:ext uri="{FF2B5EF4-FFF2-40B4-BE49-F238E27FC236}">
                <a16:creationId xmlns:a16="http://schemas.microsoft.com/office/drawing/2014/main" id="{6E6F01A5-FA32-0A57-EC10-CFEE869252E8}"/>
              </a:ext>
            </a:extLst>
          </p:cNvPr>
          <p:cNvSpPr txBox="1"/>
          <p:nvPr/>
        </p:nvSpPr>
        <p:spPr>
          <a:xfrm>
            <a:off x="323528" y="2028639"/>
            <a:ext cx="5040560" cy="338554"/>
          </a:xfrm>
          <a:prstGeom prst="rect">
            <a:avLst/>
          </a:prstGeom>
          <a:noFill/>
        </p:spPr>
        <p:txBody>
          <a:bodyPr wrap="square" rtlCol="0">
            <a:spAutoFit/>
          </a:bodyPr>
          <a:lstStyle/>
          <a:p>
            <a:r>
              <a:rPr lang="fr-MQ" sz="1600" b="1" dirty="0">
                <a:latin typeface="Poppins" pitchFamily="2" charset="77"/>
                <a:cs typeface="Poppins" pitchFamily="2" charset="77"/>
              </a:rPr>
              <a:t>1. Photographies (Photographs) – 6 questions</a:t>
            </a:r>
          </a:p>
        </p:txBody>
      </p:sp>
      <p:sp>
        <p:nvSpPr>
          <p:cNvPr id="16" name="ZoneTexte 15">
            <a:extLst>
              <a:ext uri="{FF2B5EF4-FFF2-40B4-BE49-F238E27FC236}">
                <a16:creationId xmlns:a16="http://schemas.microsoft.com/office/drawing/2014/main" id="{48EB7963-855F-336B-EEE9-89D2A4862571}"/>
              </a:ext>
            </a:extLst>
          </p:cNvPr>
          <p:cNvSpPr txBox="1"/>
          <p:nvPr/>
        </p:nvSpPr>
        <p:spPr>
          <a:xfrm>
            <a:off x="0" y="5652252"/>
            <a:ext cx="2592288" cy="338554"/>
          </a:xfrm>
          <a:prstGeom prst="rect">
            <a:avLst/>
          </a:prstGeom>
          <a:noFill/>
        </p:spPr>
        <p:txBody>
          <a:bodyPr wrap="square" rtlCol="0">
            <a:spAutoFit/>
          </a:bodyPr>
          <a:lstStyle/>
          <a:p>
            <a:r>
              <a:rPr lang="fr-MQ" sz="1600" dirty="0">
                <a:latin typeface="Poppins" pitchFamily="2" charset="77"/>
                <a:cs typeface="Poppins" pitchFamily="2" charset="77"/>
              </a:rPr>
              <a:t>Exemple de question:</a:t>
            </a:r>
          </a:p>
        </p:txBody>
      </p:sp>
      <p:grpSp>
        <p:nvGrpSpPr>
          <p:cNvPr id="17" name="Groupe 16">
            <a:extLst>
              <a:ext uri="{FF2B5EF4-FFF2-40B4-BE49-F238E27FC236}">
                <a16:creationId xmlns:a16="http://schemas.microsoft.com/office/drawing/2014/main" id="{0AF27901-9631-CF17-B1AD-593D60FF116A}"/>
              </a:ext>
            </a:extLst>
          </p:cNvPr>
          <p:cNvGrpSpPr/>
          <p:nvPr/>
        </p:nvGrpSpPr>
        <p:grpSpPr>
          <a:xfrm>
            <a:off x="754376" y="2348880"/>
            <a:ext cx="6298798" cy="3312368"/>
            <a:chOff x="754376" y="2348880"/>
            <a:chExt cx="6298798" cy="3312368"/>
          </a:xfrm>
        </p:grpSpPr>
        <p:pic>
          <p:nvPicPr>
            <p:cNvPr id="18" name="Picture 2" descr="pianiste">
              <a:extLst>
                <a:ext uri="{FF2B5EF4-FFF2-40B4-BE49-F238E27FC236}">
                  <a16:creationId xmlns:a16="http://schemas.microsoft.com/office/drawing/2014/main" id="{9B1384BF-71AC-CDB9-275D-1718C28CA9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0825" y="2348880"/>
              <a:ext cx="4962349" cy="3312368"/>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4EB5F27E-B681-FC46-E7B6-99FD245E0A8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54376" y="3142772"/>
              <a:ext cx="1075422" cy="1243243"/>
            </a:xfrm>
            <a:prstGeom prst="rect">
              <a:avLst/>
            </a:prstGeom>
          </p:spPr>
        </p:pic>
      </p:grpSp>
    </p:spTree>
    <p:extLst>
      <p:ext uri="{BB962C8B-B14F-4D97-AF65-F5344CB8AC3E}">
        <p14:creationId xmlns:p14="http://schemas.microsoft.com/office/powerpoint/2010/main" val="335954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892D731-ADCD-9448-B3AC-6203BAFB21AD}"/>
              </a:ext>
            </a:extLst>
          </p:cNvPr>
          <p:cNvSpPr txBox="1"/>
          <p:nvPr/>
        </p:nvSpPr>
        <p:spPr>
          <a:xfrm>
            <a:off x="1847528" y="1693278"/>
            <a:ext cx="5040560" cy="338554"/>
          </a:xfrm>
          <a:prstGeom prst="rect">
            <a:avLst/>
          </a:prstGeom>
          <a:noFill/>
        </p:spPr>
        <p:txBody>
          <a:bodyPr wrap="square" rtlCol="0">
            <a:spAutoFit/>
          </a:bodyPr>
          <a:lstStyle/>
          <a:p>
            <a:r>
              <a:rPr lang="fr-MQ" sz="1600" b="1" dirty="0">
                <a:latin typeface="Poppins" pitchFamily="2" charset="77"/>
                <a:cs typeface="Poppins" pitchFamily="2" charset="77"/>
              </a:rPr>
              <a:t>Section 1: Compréhension orale - Listening</a:t>
            </a:r>
          </a:p>
        </p:txBody>
      </p:sp>
      <p:sp>
        <p:nvSpPr>
          <p:cNvPr id="11" name="ZoneTexte 10">
            <a:extLst>
              <a:ext uri="{FF2B5EF4-FFF2-40B4-BE49-F238E27FC236}">
                <a16:creationId xmlns:a16="http://schemas.microsoft.com/office/drawing/2014/main" id="{CF04D75C-3069-A84C-8592-132689F033F0}"/>
              </a:ext>
            </a:extLst>
          </p:cNvPr>
          <p:cNvSpPr txBox="1"/>
          <p:nvPr/>
        </p:nvSpPr>
        <p:spPr>
          <a:xfrm>
            <a:off x="1847528" y="2028639"/>
            <a:ext cx="6840760" cy="338554"/>
          </a:xfrm>
          <a:prstGeom prst="rect">
            <a:avLst/>
          </a:prstGeom>
          <a:noFill/>
        </p:spPr>
        <p:txBody>
          <a:bodyPr wrap="square" rtlCol="0">
            <a:spAutoFit/>
          </a:bodyPr>
          <a:lstStyle/>
          <a:p>
            <a:r>
              <a:rPr lang="fr-MQ" sz="1600" b="1" dirty="0">
                <a:latin typeface="Poppins" pitchFamily="2" charset="77"/>
                <a:cs typeface="Poppins" pitchFamily="2" charset="77"/>
              </a:rPr>
              <a:t>2. Question-Réponse (Question-Response) – 25 questions</a:t>
            </a:r>
          </a:p>
        </p:txBody>
      </p:sp>
      <p:grpSp>
        <p:nvGrpSpPr>
          <p:cNvPr id="10" name="Groupe 9">
            <a:extLst>
              <a:ext uri="{FF2B5EF4-FFF2-40B4-BE49-F238E27FC236}">
                <a16:creationId xmlns:a16="http://schemas.microsoft.com/office/drawing/2014/main" id="{29BF3609-7601-7941-A08E-C596A6BFFE21}"/>
              </a:ext>
            </a:extLst>
          </p:cNvPr>
          <p:cNvGrpSpPr/>
          <p:nvPr/>
        </p:nvGrpSpPr>
        <p:grpSpPr>
          <a:xfrm>
            <a:off x="133821" y="2636071"/>
            <a:ext cx="9127142" cy="3709474"/>
            <a:chOff x="24926" y="2499233"/>
            <a:chExt cx="9127142" cy="3709474"/>
          </a:xfrm>
        </p:grpSpPr>
        <p:sp>
          <p:nvSpPr>
            <p:cNvPr id="12" name="ZoneTexte 11">
              <a:extLst>
                <a:ext uri="{FF2B5EF4-FFF2-40B4-BE49-F238E27FC236}">
                  <a16:creationId xmlns:a16="http://schemas.microsoft.com/office/drawing/2014/main" id="{67DEBE4C-7AE8-5345-AA79-6EA939970955}"/>
                </a:ext>
              </a:extLst>
            </p:cNvPr>
            <p:cNvSpPr txBox="1"/>
            <p:nvPr/>
          </p:nvSpPr>
          <p:spPr>
            <a:xfrm>
              <a:off x="24926" y="3933056"/>
              <a:ext cx="2592288" cy="338554"/>
            </a:xfrm>
            <a:prstGeom prst="rect">
              <a:avLst/>
            </a:prstGeom>
            <a:noFill/>
          </p:spPr>
          <p:txBody>
            <a:bodyPr wrap="square" rtlCol="0">
              <a:spAutoFit/>
            </a:bodyPr>
            <a:lstStyle/>
            <a:p>
              <a:r>
                <a:rPr lang="fr-MQ" sz="1600" dirty="0">
                  <a:latin typeface="Poppins" pitchFamily="2" charset="77"/>
                  <a:cs typeface="Poppins" pitchFamily="2" charset="77"/>
                </a:rPr>
                <a:t>Exemple de question:</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EA5151B-A07E-9E40-A9A1-BF394A5498A0}"/>
                    </a:ext>
                  </a:extLst>
                </p:cNvPr>
                <p:cNvSpPr/>
                <p:nvPr/>
              </p:nvSpPr>
              <p:spPr>
                <a:xfrm>
                  <a:off x="25308" y="4202324"/>
                  <a:ext cx="9126760" cy="2006383"/>
                </a:xfrm>
                <a:prstGeom prst="rect">
                  <a:avLst/>
                </a:prstGeom>
              </p:spPr>
              <p:txBody>
                <a:bodyPr wrap="square">
                  <a:spAutoFit/>
                </a:bodyPr>
                <a:lstStyle/>
                <a:p>
                  <a:pPr algn="just">
                    <a:lnSpc>
                      <a:spcPct val="150000"/>
                    </a:lnSpc>
                  </a:pPr>
                  <a:r>
                    <a:rPr lang="fr-FR" sz="1200" dirty="0">
                      <a:solidFill>
                        <a:srgbClr val="404248"/>
                      </a:solidFill>
                      <a:latin typeface="Poppins" pitchFamily="2" charset="77"/>
                      <a:cs typeface="Poppins" pitchFamily="2" charset="77"/>
                    </a:rPr>
                    <a:t>Question : Can I </a:t>
                  </a:r>
                  <a:r>
                    <a:rPr lang="fr-FR" sz="1200" dirty="0" err="1">
                      <a:solidFill>
                        <a:srgbClr val="404248"/>
                      </a:solidFill>
                      <a:latin typeface="Poppins" pitchFamily="2" charset="77"/>
                      <a:cs typeface="Poppins" pitchFamily="2" charset="77"/>
                    </a:rPr>
                    <a:t>see</a:t>
                  </a:r>
                  <a:r>
                    <a:rPr lang="fr-FR" sz="1200" dirty="0">
                      <a:solidFill>
                        <a:srgbClr val="404248"/>
                      </a:solidFill>
                      <a:latin typeface="Poppins" pitchFamily="2" charset="77"/>
                      <a:cs typeface="Poppins" pitchFamily="2" charset="77"/>
                    </a:rPr>
                    <a:t> </a:t>
                  </a:r>
                  <a:r>
                    <a:rPr lang="fr-FR" sz="1200" dirty="0" err="1">
                      <a:solidFill>
                        <a:srgbClr val="404248"/>
                      </a:solidFill>
                      <a:latin typeface="Poppins" pitchFamily="2" charset="77"/>
                      <a:cs typeface="Poppins" pitchFamily="2" charset="77"/>
                    </a:rPr>
                    <a:t>your</a:t>
                  </a:r>
                  <a:r>
                    <a:rPr lang="fr-FR" sz="1200" dirty="0">
                      <a:solidFill>
                        <a:srgbClr val="404248"/>
                      </a:solidFill>
                      <a:latin typeface="Poppins" pitchFamily="2" charset="77"/>
                      <a:cs typeface="Poppins" pitchFamily="2" charset="77"/>
                    </a:rPr>
                    <a:t> </a:t>
                  </a:r>
                  <a:r>
                    <a:rPr lang="fr-FR" sz="1200" dirty="0" err="1">
                      <a:solidFill>
                        <a:srgbClr val="404248"/>
                      </a:solidFill>
                      <a:latin typeface="Poppins" pitchFamily="2" charset="77"/>
                      <a:cs typeface="Poppins" pitchFamily="2" charset="77"/>
                    </a:rPr>
                    <a:t>boarding</a:t>
                  </a:r>
                  <a:r>
                    <a:rPr lang="fr-FR" sz="1200" dirty="0">
                      <a:solidFill>
                        <a:srgbClr val="404248"/>
                      </a:solidFill>
                      <a:latin typeface="Poppins" pitchFamily="2" charset="77"/>
                      <a:cs typeface="Poppins" pitchFamily="2" charset="77"/>
                    </a:rPr>
                    <a:t> </a:t>
                  </a:r>
                  <a:r>
                    <a:rPr lang="fr-FR" sz="1200" dirty="0" err="1">
                      <a:solidFill>
                        <a:srgbClr val="404248"/>
                      </a:solidFill>
                      <a:latin typeface="Poppins" pitchFamily="2" charset="77"/>
                      <a:cs typeface="Poppins" pitchFamily="2" charset="77"/>
                    </a:rPr>
                    <a:t>pass</a:t>
                  </a:r>
                  <a:r>
                    <a:rPr lang="fr-FR" sz="1200" dirty="0">
                      <a:solidFill>
                        <a:srgbClr val="404248"/>
                      </a:solidFill>
                      <a:latin typeface="Poppins" pitchFamily="2" charset="77"/>
                      <a:cs typeface="Poppins" pitchFamily="2" charset="77"/>
                    </a:rPr>
                    <a:t> ? </a:t>
                  </a:r>
                  <a14:m>
                    <m:oMath xmlns:m="http://schemas.openxmlformats.org/officeDocument/2006/math">
                      <m:r>
                        <a:rPr lang="fr-FR" altLang="fr-MQ" sz="1200" i="1" dirty="0">
                          <a:solidFill>
                            <a:srgbClr val="404248"/>
                          </a:solidFill>
                          <a:latin typeface="Cambria Math" panose="02040503050406030204" pitchFamily="18" charset="0"/>
                        </a:rPr>
                        <m:t>⇢</m:t>
                      </m:r>
                    </m:oMath>
                  </a14:m>
                  <a:r>
                    <a:rPr lang="fr-FR" sz="1200" dirty="0">
                      <a:solidFill>
                        <a:srgbClr val="404248"/>
                      </a:solidFill>
                      <a:latin typeface="Poppins" pitchFamily="2" charset="77"/>
                      <a:cs typeface="Poppins" pitchFamily="2" charset="77"/>
                    </a:rPr>
                    <a:t> Puis-je voir votre carte d’embarquement ?</a:t>
                  </a:r>
                </a:p>
                <a:p>
                  <a:pPr algn="just">
                    <a:lnSpc>
                      <a:spcPct val="150000"/>
                    </a:lnSpc>
                  </a:pPr>
                  <a:endParaRPr lang="fr-FR" sz="1200" dirty="0">
                    <a:solidFill>
                      <a:srgbClr val="404248"/>
                    </a:solidFill>
                    <a:latin typeface="Poppins" pitchFamily="2" charset="77"/>
                    <a:cs typeface="Poppins" pitchFamily="2" charset="77"/>
                  </a:endParaRPr>
                </a:p>
                <a:p>
                  <a:pPr algn="just">
                    <a:lnSpc>
                      <a:spcPct val="150000"/>
                    </a:lnSpc>
                  </a:pPr>
                  <a:r>
                    <a:rPr lang="fr-FR" sz="1200" dirty="0">
                      <a:solidFill>
                        <a:srgbClr val="404248"/>
                      </a:solidFill>
                      <a:latin typeface="Poppins" pitchFamily="2" charset="77"/>
                      <a:cs typeface="Poppins" pitchFamily="2" charset="77"/>
                    </a:rPr>
                    <a:t>(A) I </a:t>
                  </a:r>
                  <a:r>
                    <a:rPr lang="fr-FR" sz="1200" dirty="0" err="1">
                      <a:solidFill>
                        <a:srgbClr val="404248"/>
                      </a:solidFill>
                      <a:latin typeface="Poppins" pitchFamily="2" charset="77"/>
                      <a:cs typeface="Poppins" pitchFamily="2" charset="77"/>
                    </a:rPr>
                    <a:t>am</a:t>
                  </a:r>
                  <a:r>
                    <a:rPr lang="fr-FR" sz="1200" dirty="0">
                      <a:solidFill>
                        <a:srgbClr val="404248"/>
                      </a:solidFill>
                      <a:latin typeface="Poppins" pitchFamily="2" charset="77"/>
                      <a:cs typeface="Poppins" pitchFamily="2" charset="77"/>
                    </a:rPr>
                    <a:t> not traveling, </a:t>
                  </a:r>
                  <a:r>
                    <a:rPr lang="fr-FR" sz="1200" dirty="0" err="1">
                      <a:solidFill>
                        <a:srgbClr val="404248"/>
                      </a:solidFill>
                      <a:latin typeface="Poppins" pitchFamily="2" charset="77"/>
                      <a:cs typeface="Poppins" pitchFamily="2" charset="77"/>
                    </a:rPr>
                    <a:t>I’m</a:t>
                  </a:r>
                  <a:r>
                    <a:rPr lang="fr-FR" sz="1200" dirty="0">
                      <a:solidFill>
                        <a:srgbClr val="404248"/>
                      </a:solidFill>
                      <a:latin typeface="Poppins" pitchFamily="2" charset="77"/>
                      <a:cs typeface="Poppins" pitchFamily="2" charset="77"/>
                    </a:rPr>
                    <a:t> </a:t>
                  </a:r>
                  <a:r>
                    <a:rPr lang="fr-FR" sz="1200" dirty="0" err="1">
                      <a:solidFill>
                        <a:srgbClr val="404248"/>
                      </a:solidFill>
                      <a:latin typeface="Poppins" pitchFamily="2" charset="77"/>
                      <a:cs typeface="Poppins" pitchFamily="2" charset="77"/>
                    </a:rPr>
                    <a:t>just</a:t>
                  </a:r>
                  <a:r>
                    <a:rPr lang="fr-FR" sz="1200" dirty="0">
                      <a:solidFill>
                        <a:srgbClr val="404248"/>
                      </a:solidFill>
                      <a:latin typeface="Poppins" pitchFamily="2" charset="77"/>
                      <a:cs typeface="Poppins" pitchFamily="2" charset="77"/>
                    </a:rPr>
                    <a:t> </a:t>
                  </a:r>
                  <a:r>
                    <a:rPr lang="fr-FR" sz="1200" dirty="0" err="1">
                      <a:solidFill>
                        <a:srgbClr val="404248"/>
                      </a:solidFill>
                      <a:latin typeface="Poppins" pitchFamily="2" charset="77"/>
                      <a:cs typeface="Poppins" pitchFamily="2" charset="77"/>
                    </a:rPr>
                    <a:t>bringing</a:t>
                  </a:r>
                  <a:r>
                    <a:rPr lang="fr-FR" sz="1200" dirty="0">
                      <a:solidFill>
                        <a:srgbClr val="404248"/>
                      </a:solidFill>
                      <a:latin typeface="Poppins" pitchFamily="2" charset="77"/>
                      <a:cs typeface="Poppins" pitchFamily="2" charset="77"/>
                    </a:rPr>
                    <a:t> </a:t>
                  </a:r>
                  <a:r>
                    <a:rPr lang="fr-FR" sz="1200" dirty="0" err="1">
                      <a:solidFill>
                        <a:srgbClr val="404248"/>
                      </a:solidFill>
                      <a:latin typeface="Poppins" pitchFamily="2" charset="77"/>
                      <a:cs typeface="Poppins" pitchFamily="2" charset="77"/>
                    </a:rPr>
                    <a:t>my</a:t>
                  </a:r>
                  <a:r>
                    <a:rPr lang="fr-FR" sz="1200" dirty="0">
                      <a:solidFill>
                        <a:srgbClr val="404248"/>
                      </a:solidFill>
                      <a:latin typeface="Poppins" pitchFamily="2" charset="77"/>
                      <a:cs typeface="Poppins" pitchFamily="2" charset="77"/>
                    </a:rPr>
                    <a:t> </a:t>
                  </a:r>
                  <a:r>
                    <a:rPr lang="fr-FR" sz="1200" dirty="0" err="1">
                      <a:solidFill>
                        <a:srgbClr val="404248"/>
                      </a:solidFill>
                      <a:latin typeface="Poppins" pitchFamily="2" charset="77"/>
                      <a:cs typeface="Poppins" pitchFamily="2" charset="77"/>
                    </a:rPr>
                    <a:t>girlfriend</a:t>
                  </a:r>
                  <a:r>
                    <a:rPr lang="fr-FR" sz="1200" dirty="0">
                      <a:solidFill>
                        <a:srgbClr val="404248"/>
                      </a:solidFill>
                      <a:latin typeface="Poppins" pitchFamily="2" charset="77"/>
                      <a:cs typeface="Poppins" pitchFamily="2" charset="77"/>
                    </a:rPr>
                    <a:t> to the </a:t>
                  </a:r>
                  <a:r>
                    <a:rPr lang="fr-FR" sz="1200" dirty="0" err="1">
                      <a:solidFill>
                        <a:srgbClr val="404248"/>
                      </a:solidFill>
                      <a:latin typeface="Poppins" pitchFamily="2" charset="77"/>
                      <a:cs typeface="Poppins" pitchFamily="2" charset="77"/>
                    </a:rPr>
                    <a:t>gate</a:t>
                  </a:r>
                  <a:r>
                    <a:rPr lang="fr-FR" sz="1200" dirty="0">
                      <a:solidFill>
                        <a:srgbClr val="404248"/>
                      </a:solidFill>
                      <a:latin typeface="Poppins" pitchFamily="2" charset="77"/>
                      <a:cs typeface="Poppins" pitchFamily="2" charset="77"/>
                    </a:rPr>
                    <a:t> </a:t>
                  </a:r>
                  <a14:m>
                    <m:oMath xmlns:m="http://schemas.openxmlformats.org/officeDocument/2006/math">
                      <m:r>
                        <a:rPr lang="fr-FR" altLang="fr-MQ" sz="1200" i="1" dirty="0">
                          <a:solidFill>
                            <a:srgbClr val="404248"/>
                          </a:solidFill>
                          <a:latin typeface="Cambria Math" panose="02040503050406030204" pitchFamily="18" charset="0"/>
                        </a:rPr>
                        <m:t>⇢</m:t>
                      </m:r>
                    </m:oMath>
                  </a14:m>
                  <a:r>
                    <a:rPr lang="fr-FR" sz="1200" dirty="0">
                      <a:solidFill>
                        <a:srgbClr val="404248"/>
                      </a:solidFill>
                      <a:latin typeface="Poppins" pitchFamily="2" charset="77"/>
                      <a:cs typeface="Poppins" pitchFamily="2" charset="77"/>
                    </a:rPr>
                    <a:t> Je ne voyage pas, j’accompagne juste ma copine à la porte d’embarquement </a:t>
                  </a:r>
                  <a:r>
                    <a:rPr lang="fr-FR" sz="1200" b="1" dirty="0">
                      <a:solidFill>
                        <a:srgbClr val="FF0000"/>
                      </a:solidFill>
                      <a:latin typeface="Poppins" pitchFamily="2" charset="77"/>
                      <a:cs typeface="Poppins" pitchFamily="2" charset="77"/>
                    </a:rPr>
                    <a:t>Bonne réponse</a:t>
                  </a:r>
                </a:p>
                <a:p>
                  <a:pPr algn="just">
                    <a:lnSpc>
                      <a:spcPct val="150000"/>
                    </a:lnSpc>
                  </a:pPr>
                  <a:r>
                    <a:rPr lang="fr-FR" sz="1200" dirty="0">
                      <a:solidFill>
                        <a:srgbClr val="404248"/>
                      </a:solidFill>
                      <a:latin typeface="Poppins" pitchFamily="2" charset="77"/>
                      <a:cs typeface="Poppins" pitchFamily="2" charset="77"/>
                    </a:rPr>
                    <a:t>(B) I </a:t>
                  </a:r>
                  <a:r>
                    <a:rPr lang="fr-FR" sz="1200" dirty="0" err="1">
                      <a:solidFill>
                        <a:srgbClr val="404248"/>
                      </a:solidFill>
                      <a:latin typeface="Poppins" pitchFamily="2" charset="77"/>
                      <a:cs typeface="Poppins" pitchFamily="2" charset="77"/>
                    </a:rPr>
                    <a:t>can’t</a:t>
                  </a:r>
                  <a:r>
                    <a:rPr lang="fr-FR" sz="1200" dirty="0">
                      <a:solidFill>
                        <a:srgbClr val="404248"/>
                      </a:solidFill>
                      <a:latin typeface="Poppins" pitchFamily="2" charset="77"/>
                      <a:cs typeface="Poppins" pitchFamily="2" charset="77"/>
                    </a:rPr>
                    <a:t> </a:t>
                  </a:r>
                  <a:r>
                    <a:rPr lang="fr-FR" sz="1200" dirty="0" err="1">
                      <a:solidFill>
                        <a:srgbClr val="404248"/>
                      </a:solidFill>
                      <a:latin typeface="Poppins" pitchFamily="2" charset="77"/>
                      <a:cs typeface="Poppins" pitchFamily="2" charset="77"/>
                    </a:rPr>
                    <a:t>remember</a:t>
                  </a:r>
                  <a:r>
                    <a:rPr lang="fr-FR" sz="1200" dirty="0">
                      <a:solidFill>
                        <a:srgbClr val="404248"/>
                      </a:solidFill>
                      <a:latin typeface="Poppins" pitchFamily="2" charset="77"/>
                      <a:cs typeface="Poppins" pitchFamily="2" charset="77"/>
                    </a:rPr>
                    <a:t> </a:t>
                  </a:r>
                  <a:r>
                    <a:rPr lang="fr-FR" sz="1200" dirty="0" err="1">
                      <a:solidFill>
                        <a:srgbClr val="404248"/>
                      </a:solidFill>
                      <a:latin typeface="Poppins" pitchFamily="2" charset="77"/>
                      <a:cs typeface="Poppins" pitchFamily="2" charset="77"/>
                    </a:rPr>
                    <a:t>my</a:t>
                  </a:r>
                  <a:r>
                    <a:rPr lang="fr-FR" sz="1200" dirty="0">
                      <a:solidFill>
                        <a:srgbClr val="404248"/>
                      </a:solidFill>
                      <a:latin typeface="Poppins" pitchFamily="2" charset="77"/>
                      <a:cs typeface="Poppins" pitchFamily="2" charset="77"/>
                    </a:rPr>
                    <a:t> </a:t>
                  </a:r>
                  <a:r>
                    <a:rPr lang="fr-FR" sz="1200" dirty="0" err="1">
                      <a:solidFill>
                        <a:srgbClr val="404248"/>
                      </a:solidFill>
                      <a:latin typeface="Poppins" pitchFamily="2" charset="77"/>
                      <a:cs typeface="Poppins" pitchFamily="2" charset="77"/>
                    </a:rPr>
                    <a:t>password</a:t>
                  </a:r>
                  <a:r>
                    <a:rPr lang="fr-FR" sz="1200" dirty="0">
                      <a:solidFill>
                        <a:srgbClr val="404248"/>
                      </a:solidFill>
                      <a:latin typeface="Poppins" pitchFamily="2" charset="77"/>
                      <a:cs typeface="Poppins" pitchFamily="2" charset="77"/>
                    </a:rPr>
                    <a:t> </a:t>
                  </a:r>
                  <a14:m>
                    <m:oMath xmlns:m="http://schemas.openxmlformats.org/officeDocument/2006/math">
                      <m:r>
                        <a:rPr lang="fr-FR" altLang="fr-MQ" sz="1200" i="1" dirty="0">
                          <a:solidFill>
                            <a:srgbClr val="404248"/>
                          </a:solidFill>
                          <a:latin typeface="Cambria Math" panose="02040503050406030204" pitchFamily="18" charset="0"/>
                        </a:rPr>
                        <m:t>⇢</m:t>
                      </m:r>
                    </m:oMath>
                  </a14:m>
                  <a:r>
                    <a:rPr lang="fr-FR" sz="1200" dirty="0">
                      <a:solidFill>
                        <a:srgbClr val="404248"/>
                      </a:solidFill>
                      <a:latin typeface="Poppins" pitchFamily="2" charset="77"/>
                      <a:cs typeface="Poppins" pitchFamily="2" charset="77"/>
                    </a:rPr>
                    <a:t> Je ne me souviens pas de mon mot de passe (il y a bien passe mais la phrase n’a aucun rapport)</a:t>
                  </a:r>
                </a:p>
                <a:p>
                  <a:pPr algn="just">
                    <a:lnSpc>
                      <a:spcPct val="150000"/>
                    </a:lnSpc>
                  </a:pPr>
                  <a:r>
                    <a:rPr lang="fr-FR" sz="1200" dirty="0">
                      <a:solidFill>
                        <a:srgbClr val="404248"/>
                      </a:solidFill>
                      <a:latin typeface="Poppins" pitchFamily="2" charset="77"/>
                      <a:cs typeface="Poppins" pitchFamily="2" charset="77"/>
                    </a:rPr>
                    <a:t>(C) </a:t>
                  </a:r>
                  <a:r>
                    <a:rPr lang="fr-FR" sz="1200" dirty="0" err="1">
                      <a:solidFill>
                        <a:srgbClr val="404248"/>
                      </a:solidFill>
                      <a:latin typeface="Poppins" pitchFamily="2" charset="77"/>
                      <a:cs typeface="Poppins" pitchFamily="2" charset="77"/>
                    </a:rPr>
                    <a:t>Yes</a:t>
                  </a:r>
                  <a:r>
                    <a:rPr lang="fr-FR" sz="1200" dirty="0">
                      <a:solidFill>
                        <a:srgbClr val="404248"/>
                      </a:solidFill>
                      <a:latin typeface="Poppins" pitchFamily="2" charset="77"/>
                      <a:cs typeface="Poppins" pitchFamily="2" charset="77"/>
                    </a:rPr>
                    <a:t>, I </a:t>
                  </a:r>
                  <a:r>
                    <a:rPr lang="fr-FR" sz="1200" dirty="0" err="1">
                      <a:solidFill>
                        <a:srgbClr val="404248"/>
                      </a:solidFill>
                      <a:latin typeface="Poppins" pitchFamily="2" charset="77"/>
                      <a:cs typeface="Poppins" pitchFamily="2" charset="77"/>
                    </a:rPr>
                    <a:t>pass</a:t>
                  </a:r>
                  <a:r>
                    <a:rPr lang="fr-FR" sz="1200" dirty="0">
                      <a:solidFill>
                        <a:srgbClr val="404248"/>
                      </a:solidFill>
                      <a:latin typeface="Poppins" pitchFamily="2" charset="77"/>
                      <a:cs typeface="Poppins" pitchFamily="2" charset="77"/>
                    </a:rPr>
                    <a:t> </a:t>
                  </a:r>
                  <a:r>
                    <a:rPr lang="fr-FR" sz="1200" dirty="0" err="1">
                      <a:solidFill>
                        <a:srgbClr val="404248"/>
                      </a:solidFill>
                      <a:latin typeface="Poppins" pitchFamily="2" charset="77"/>
                      <a:cs typeface="Poppins" pitchFamily="2" charset="77"/>
                    </a:rPr>
                    <a:t>my</a:t>
                  </a:r>
                  <a:r>
                    <a:rPr lang="fr-FR" sz="1200" dirty="0">
                      <a:solidFill>
                        <a:srgbClr val="404248"/>
                      </a:solidFill>
                      <a:latin typeface="Poppins" pitchFamily="2" charset="77"/>
                      <a:cs typeface="Poppins" pitchFamily="2" charset="77"/>
                    </a:rPr>
                    <a:t> </a:t>
                  </a:r>
                  <a:r>
                    <a:rPr lang="fr-FR" sz="1200" dirty="0" err="1">
                      <a:solidFill>
                        <a:srgbClr val="404248"/>
                      </a:solidFill>
                      <a:latin typeface="Poppins" pitchFamily="2" charset="77"/>
                      <a:cs typeface="Poppins" pitchFamily="2" charset="77"/>
                    </a:rPr>
                    <a:t>turn</a:t>
                  </a:r>
                  <a:r>
                    <a:rPr lang="fr-FR" sz="1200" dirty="0">
                      <a:solidFill>
                        <a:srgbClr val="404248"/>
                      </a:solidFill>
                      <a:latin typeface="Poppins" pitchFamily="2" charset="77"/>
                      <a:cs typeface="Poppins" pitchFamily="2" charset="77"/>
                    </a:rPr>
                    <a:t> </a:t>
                  </a:r>
                  <a14:m>
                    <m:oMath xmlns:m="http://schemas.openxmlformats.org/officeDocument/2006/math">
                      <m:r>
                        <a:rPr lang="fr-FR" altLang="fr-MQ" sz="1200" i="1" dirty="0">
                          <a:solidFill>
                            <a:srgbClr val="404248"/>
                          </a:solidFill>
                          <a:latin typeface="Cambria Math" panose="02040503050406030204" pitchFamily="18" charset="0"/>
                        </a:rPr>
                        <m:t>⇢</m:t>
                      </m:r>
                    </m:oMath>
                  </a14:m>
                  <a:r>
                    <a:rPr lang="fr-FR" sz="1200" dirty="0">
                      <a:solidFill>
                        <a:srgbClr val="404248"/>
                      </a:solidFill>
                      <a:latin typeface="Poppins" pitchFamily="2" charset="77"/>
                      <a:cs typeface="Poppins" pitchFamily="2" charset="77"/>
                    </a:rPr>
                    <a:t> Oui, je passe mon tour (Non logique)</a:t>
                  </a:r>
                </a:p>
              </p:txBody>
            </p:sp>
          </mc:Choice>
          <mc:Fallback xmlns="">
            <p:sp>
              <p:nvSpPr>
                <p:cNvPr id="9" name="Rectangle 8">
                  <a:extLst>
                    <a:ext uri="{FF2B5EF4-FFF2-40B4-BE49-F238E27FC236}">
                      <a16:creationId xmlns:a16="http://schemas.microsoft.com/office/drawing/2014/main" id="{EEA5151B-A07E-9E40-A9A1-BF394A5498A0}"/>
                    </a:ext>
                  </a:extLst>
                </p:cNvPr>
                <p:cNvSpPr>
                  <a:spLocks noRot="1" noChangeAspect="1" noMove="1" noResize="1" noEditPoints="1" noAdjustHandles="1" noChangeArrowheads="1" noChangeShapeType="1" noTextEdit="1"/>
                </p:cNvSpPr>
                <p:nvPr/>
              </p:nvSpPr>
              <p:spPr>
                <a:xfrm>
                  <a:off x="25308" y="4202324"/>
                  <a:ext cx="9126760" cy="2006383"/>
                </a:xfrm>
                <a:prstGeom prst="rect">
                  <a:avLst/>
                </a:prstGeom>
                <a:blipFill>
                  <a:blip r:embed="rId2"/>
                  <a:stretch>
                    <a:fillRect b="-1887"/>
                  </a:stretch>
                </a:blipFill>
              </p:spPr>
              <p:txBody>
                <a:bodyPr/>
                <a:lstStyle/>
                <a:p>
                  <a:r>
                    <a:rPr lang="fr-MQ">
                      <a:noFill/>
                    </a:rPr>
                    <a:t> </a:t>
                  </a:r>
                </a:p>
              </p:txBody>
            </p:sp>
          </mc:Fallback>
        </mc:AlternateContent>
        <p:pic>
          <p:nvPicPr>
            <p:cNvPr id="15" name="Image 14">
              <a:extLst>
                <a:ext uri="{FF2B5EF4-FFF2-40B4-BE49-F238E27FC236}">
                  <a16:creationId xmlns:a16="http://schemas.microsoft.com/office/drawing/2014/main" id="{1702AB31-D136-C445-9C6E-753736AA366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8803" y="2499233"/>
              <a:ext cx="1075422" cy="1243243"/>
            </a:xfrm>
            <a:prstGeom prst="rect">
              <a:avLst/>
            </a:prstGeom>
          </p:spPr>
        </p:pic>
      </p:grpSp>
      <p:pic>
        <p:nvPicPr>
          <p:cNvPr id="2" name="Image 1">
            <a:extLst>
              <a:ext uri="{FF2B5EF4-FFF2-40B4-BE49-F238E27FC236}">
                <a16:creationId xmlns:a16="http://schemas.microsoft.com/office/drawing/2014/main" id="{E268FA07-A102-F77C-1990-6810976B0F54}"/>
              </a:ext>
            </a:extLst>
          </p:cNvPr>
          <p:cNvPicPr>
            <a:picLocks noChangeAspect="1"/>
          </p:cNvPicPr>
          <p:nvPr/>
        </p:nvPicPr>
        <p:blipFill>
          <a:blip r:embed="rId5"/>
          <a:stretch>
            <a:fillRect/>
          </a:stretch>
        </p:blipFill>
        <p:spPr>
          <a:xfrm>
            <a:off x="10522466" y="5085431"/>
            <a:ext cx="1669534" cy="1772569"/>
          </a:xfrm>
          <a:prstGeom prst="rect">
            <a:avLst/>
          </a:prstGeom>
        </p:spPr>
      </p:pic>
      <p:pic>
        <p:nvPicPr>
          <p:cNvPr id="13" name="Image 12" descr="Une image contenant Visage humain, habits, costume universitaire, commencement&#10;&#10;Le contenu généré par l’IA peut être incorrect.">
            <a:extLst>
              <a:ext uri="{FF2B5EF4-FFF2-40B4-BE49-F238E27FC236}">
                <a16:creationId xmlns:a16="http://schemas.microsoft.com/office/drawing/2014/main" id="{34A5AABF-8C36-B2AD-6B75-C758F80C5A24}"/>
              </a:ext>
            </a:extLst>
          </p:cNvPr>
          <p:cNvPicPr>
            <a:picLocks noChangeAspect="1"/>
          </p:cNvPicPr>
          <p:nvPr/>
        </p:nvPicPr>
        <p:blipFill>
          <a:blip r:embed="rId6"/>
          <a:stretch>
            <a:fillRect/>
          </a:stretch>
        </p:blipFill>
        <p:spPr>
          <a:xfrm>
            <a:off x="0" y="0"/>
            <a:ext cx="1311876" cy="1311876"/>
          </a:xfrm>
          <a:prstGeom prst="rect">
            <a:avLst/>
          </a:prstGeom>
        </p:spPr>
      </p:pic>
      <p:pic>
        <p:nvPicPr>
          <p:cNvPr id="14" name="Image 13" descr="Une image contenant Police, texte, Graphique&#10;&#10;Le contenu généré par l’IA peut être incorrect.">
            <a:extLst>
              <a:ext uri="{FF2B5EF4-FFF2-40B4-BE49-F238E27FC236}">
                <a16:creationId xmlns:a16="http://schemas.microsoft.com/office/drawing/2014/main" id="{28962238-745E-F2BC-4B3F-E5BF49409429}"/>
              </a:ext>
            </a:extLst>
          </p:cNvPr>
          <p:cNvPicPr>
            <a:picLocks noChangeAspect="1"/>
          </p:cNvPicPr>
          <p:nvPr/>
        </p:nvPicPr>
        <p:blipFill>
          <a:blip r:embed="rId7"/>
          <a:stretch>
            <a:fillRect/>
          </a:stretch>
        </p:blipFill>
        <p:spPr>
          <a:xfrm>
            <a:off x="4127500" y="313038"/>
            <a:ext cx="3937000" cy="685800"/>
          </a:xfrm>
          <a:prstGeom prst="rect">
            <a:avLst/>
          </a:prstGeom>
        </p:spPr>
      </p:pic>
      <p:pic>
        <p:nvPicPr>
          <p:cNvPr id="16" name="Picture 8" descr="Le TOEIC est le Test le Plus Demandé par les Grandes Entreprises">
            <a:extLst>
              <a:ext uri="{FF2B5EF4-FFF2-40B4-BE49-F238E27FC236}">
                <a16:creationId xmlns:a16="http://schemas.microsoft.com/office/drawing/2014/main" id="{6C084E17-D475-299A-2B58-900BFB706F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e 16">
            <a:extLst>
              <a:ext uri="{FF2B5EF4-FFF2-40B4-BE49-F238E27FC236}">
                <a16:creationId xmlns:a16="http://schemas.microsoft.com/office/drawing/2014/main" id="{5B54F0E5-0108-F5FF-DC4A-718D9DBA7468}"/>
              </a:ext>
            </a:extLst>
          </p:cNvPr>
          <p:cNvGrpSpPr/>
          <p:nvPr/>
        </p:nvGrpSpPr>
        <p:grpSpPr>
          <a:xfrm>
            <a:off x="4362903" y="1029320"/>
            <a:ext cx="3466193" cy="464871"/>
            <a:chOff x="1817948" y="1174543"/>
            <a:chExt cx="5407278" cy="464871"/>
          </a:xfrm>
        </p:grpSpPr>
        <p:sp>
          <p:nvSpPr>
            <p:cNvPr id="18" name="Rectangle : coins arrondis 17">
              <a:extLst>
                <a:ext uri="{FF2B5EF4-FFF2-40B4-BE49-F238E27FC236}">
                  <a16:creationId xmlns:a16="http://schemas.microsoft.com/office/drawing/2014/main" id="{D621D7AE-3409-D090-3B7D-611DCE86CF8A}"/>
                </a:ext>
              </a:extLst>
            </p:cNvPr>
            <p:cNvSpPr/>
            <p:nvPr/>
          </p:nvSpPr>
          <p:spPr>
            <a:xfrm>
              <a:off x="2339752" y="1268760"/>
              <a:ext cx="4392488" cy="36283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MQ"/>
            </a:p>
          </p:txBody>
        </p:sp>
        <p:sp>
          <p:nvSpPr>
            <p:cNvPr id="19" name="ZoneTexte 18">
              <a:extLst>
                <a:ext uri="{FF2B5EF4-FFF2-40B4-BE49-F238E27FC236}">
                  <a16:creationId xmlns:a16="http://schemas.microsoft.com/office/drawing/2014/main" id="{A02B9436-6848-8423-5616-DE281D572FEB}"/>
                </a:ext>
              </a:extLst>
            </p:cNvPr>
            <p:cNvSpPr txBox="1"/>
            <p:nvPr/>
          </p:nvSpPr>
          <p:spPr>
            <a:xfrm>
              <a:off x="1817948" y="1174543"/>
              <a:ext cx="5407278" cy="464871"/>
            </a:xfrm>
            <a:prstGeom prst="rect">
              <a:avLst/>
            </a:prstGeom>
            <a:noFill/>
          </p:spPr>
          <p:txBody>
            <a:bodyPr wrap="square" rtlCol="0">
              <a:spAutoFit/>
            </a:bodyPr>
            <a:lstStyle/>
            <a:p>
              <a:pPr algn="ctr">
                <a:lnSpc>
                  <a:spcPct val="150000"/>
                </a:lnSpc>
              </a:pPr>
              <a:r>
                <a:rPr lang="fr-FR" b="1" dirty="0">
                  <a:solidFill>
                    <a:schemeClr val="bg1"/>
                  </a:solidFill>
                  <a:latin typeface="Aftika Bold" pitchFamily="2" charset="77"/>
                </a:rPr>
                <a:t>APERÇU DU TEST TOEIC L&amp;R</a:t>
              </a:r>
            </a:p>
          </p:txBody>
        </p:sp>
      </p:grpSp>
    </p:spTree>
    <p:extLst>
      <p:ext uri="{BB962C8B-B14F-4D97-AF65-F5344CB8AC3E}">
        <p14:creationId xmlns:p14="http://schemas.microsoft.com/office/powerpoint/2010/main" val="4081987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892D731-ADCD-9448-B3AC-6203BAFB21AD}"/>
              </a:ext>
            </a:extLst>
          </p:cNvPr>
          <p:cNvSpPr txBox="1"/>
          <p:nvPr/>
        </p:nvSpPr>
        <p:spPr>
          <a:xfrm>
            <a:off x="1847528" y="1693278"/>
            <a:ext cx="5040560" cy="338554"/>
          </a:xfrm>
          <a:prstGeom prst="rect">
            <a:avLst/>
          </a:prstGeom>
          <a:noFill/>
        </p:spPr>
        <p:txBody>
          <a:bodyPr wrap="square" rtlCol="0">
            <a:spAutoFit/>
          </a:bodyPr>
          <a:lstStyle/>
          <a:p>
            <a:r>
              <a:rPr lang="fr-MQ" sz="1600" b="1" dirty="0">
                <a:latin typeface="Poppins" pitchFamily="2" charset="77"/>
                <a:cs typeface="Poppins" pitchFamily="2" charset="77"/>
              </a:rPr>
              <a:t>Section 1: Compréhension orale - Listening</a:t>
            </a:r>
          </a:p>
        </p:txBody>
      </p:sp>
      <p:sp>
        <p:nvSpPr>
          <p:cNvPr id="11" name="ZoneTexte 10">
            <a:extLst>
              <a:ext uri="{FF2B5EF4-FFF2-40B4-BE49-F238E27FC236}">
                <a16:creationId xmlns:a16="http://schemas.microsoft.com/office/drawing/2014/main" id="{CF04D75C-3069-A84C-8592-132689F033F0}"/>
              </a:ext>
            </a:extLst>
          </p:cNvPr>
          <p:cNvSpPr txBox="1"/>
          <p:nvPr/>
        </p:nvSpPr>
        <p:spPr>
          <a:xfrm>
            <a:off x="1847528" y="2028639"/>
            <a:ext cx="6840760" cy="338554"/>
          </a:xfrm>
          <a:prstGeom prst="rect">
            <a:avLst/>
          </a:prstGeom>
          <a:noFill/>
        </p:spPr>
        <p:txBody>
          <a:bodyPr wrap="square" rtlCol="0">
            <a:spAutoFit/>
          </a:bodyPr>
          <a:lstStyle/>
          <a:p>
            <a:r>
              <a:rPr lang="fr-MQ" sz="1600" b="1" dirty="0">
                <a:latin typeface="Poppins" pitchFamily="2" charset="77"/>
                <a:cs typeface="Poppins" pitchFamily="2" charset="77"/>
              </a:rPr>
              <a:t>3. Conversations – 13 conversations, 39 questions</a:t>
            </a:r>
          </a:p>
        </p:txBody>
      </p:sp>
      <p:grpSp>
        <p:nvGrpSpPr>
          <p:cNvPr id="10" name="Groupe 9">
            <a:extLst>
              <a:ext uri="{FF2B5EF4-FFF2-40B4-BE49-F238E27FC236}">
                <a16:creationId xmlns:a16="http://schemas.microsoft.com/office/drawing/2014/main" id="{29BF3609-7601-7941-A08E-C596A6BFFE21}"/>
              </a:ext>
            </a:extLst>
          </p:cNvPr>
          <p:cNvGrpSpPr/>
          <p:nvPr/>
        </p:nvGrpSpPr>
        <p:grpSpPr>
          <a:xfrm>
            <a:off x="1549308" y="2499233"/>
            <a:ext cx="9126760" cy="3303529"/>
            <a:chOff x="25308" y="2499233"/>
            <a:chExt cx="9126760" cy="3303529"/>
          </a:xfrm>
        </p:grpSpPr>
        <p:sp>
          <p:nvSpPr>
            <p:cNvPr id="9" name="Rectangle 8">
              <a:extLst>
                <a:ext uri="{FF2B5EF4-FFF2-40B4-BE49-F238E27FC236}">
                  <a16:creationId xmlns:a16="http://schemas.microsoft.com/office/drawing/2014/main" id="{EEA5151B-A07E-9E40-A9A1-BF394A5498A0}"/>
                </a:ext>
              </a:extLst>
            </p:cNvPr>
            <p:cNvSpPr/>
            <p:nvPr/>
          </p:nvSpPr>
          <p:spPr>
            <a:xfrm>
              <a:off x="25308" y="4202324"/>
              <a:ext cx="9126760" cy="1600438"/>
            </a:xfrm>
            <a:prstGeom prst="rect">
              <a:avLst/>
            </a:prstGeom>
          </p:spPr>
          <p:txBody>
            <a:bodyPr wrap="square">
              <a:spAutoFit/>
            </a:bodyPr>
            <a:lstStyle/>
            <a:p>
              <a:pPr algn="just"/>
              <a:r>
                <a:rPr lang="fr-FR" sz="1400" dirty="0">
                  <a:latin typeface="Poppins" pitchFamily="2" charset="77"/>
                  <a:cs typeface="Poppins" pitchFamily="2" charset="77"/>
                </a:rPr>
                <a:t>Ici, c’est votre sens de l’attention et votre mémoire qui sera mise à l’épreuve. Vous allez entendre 13 conversations. Pour chacune trois questions sont posées à l’oral, cochez la bonne réponse. Soit un total de 39 questions pour cette partie.</a:t>
              </a:r>
            </a:p>
            <a:p>
              <a:pPr algn="just"/>
              <a:r>
                <a:rPr lang="fr-FR" sz="1400" dirty="0">
                  <a:latin typeface="Poppins" pitchFamily="2" charset="77"/>
                  <a:cs typeface="Poppins" pitchFamily="2" charset="77"/>
                </a:rPr>
                <a:t>Vous aurez également à votre disposition une illustration en complément de la partie orale pour vous aider à répondre aux questions. Ça peut être une carte, un plan, un tableau, </a:t>
              </a:r>
              <a:r>
                <a:rPr lang="fr-FR" sz="1400" dirty="0" err="1">
                  <a:latin typeface="Poppins" pitchFamily="2" charset="77"/>
                  <a:cs typeface="Poppins" pitchFamily="2" charset="77"/>
                </a:rPr>
                <a:t>etc</a:t>
              </a:r>
              <a:r>
                <a:rPr lang="fr-FR" sz="1400" dirty="0">
                  <a:latin typeface="Poppins" pitchFamily="2" charset="77"/>
                  <a:cs typeface="Poppins" pitchFamily="2" charset="77"/>
                </a:rPr>
                <a:t> …</a:t>
              </a:r>
            </a:p>
            <a:p>
              <a:pPr algn="just"/>
              <a:endParaRPr lang="fr-FR" sz="1400" dirty="0">
                <a:latin typeface="Poppins" pitchFamily="2" charset="77"/>
                <a:cs typeface="Poppins" pitchFamily="2" charset="77"/>
              </a:endParaRPr>
            </a:p>
            <a:p>
              <a:pPr algn="just"/>
              <a:r>
                <a:rPr lang="fr-FR" sz="1400" u="sng" dirty="0">
                  <a:latin typeface="Poppins" pitchFamily="2" charset="77"/>
                  <a:cs typeface="Poppins" pitchFamily="2" charset="77"/>
                </a:rPr>
                <a:t>Piège à éviter :</a:t>
              </a:r>
              <a:r>
                <a:rPr lang="fr-FR" sz="1400" dirty="0">
                  <a:latin typeface="Poppins" pitchFamily="2" charset="77"/>
                  <a:cs typeface="Poppins" pitchFamily="2" charset="77"/>
                </a:rPr>
                <a:t> Mémorisez les choses importantes : Qui, Quoi, Où, Comment, Quand, Pourquoi ? </a:t>
              </a:r>
              <a:r>
                <a:rPr lang="fr-FR" sz="1400" dirty="0" err="1">
                  <a:latin typeface="Poppins" pitchFamily="2" charset="77"/>
                  <a:cs typeface="Poppins" pitchFamily="2" charset="77"/>
                </a:rPr>
                <a:t>etc</a:t>
              </a:r>
              <a:r>
                <a:rPr lang="fr-FR" sz="1400" dirty="0">
                  <a:latin typeface="Poppins" pitchFamily="2" charset="77"/>
                  <a:cs typeface="Poppins" pitchFamily="2" charset="77"/>
                </a:rPr>
                <a:t> …</a:t>
              </a:r>
            </a:p>
          </p:txBody>
        </p:sp>
        <p:pic>
          <p:nvPicPr>
            <p:cNvPr id="15" name="Image 14">
              <a:extLst>
                <a:ext uri="{FF2B5EF4-FFF2-40B4-BE49-F238E27FC236}">
                  <a16:creationId xmlns:a16="http://schemas.microsoft.com/office/drawing/2014/main" id="{1702AB31-D136-C445-9C6E-753736AA36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8803" y="2499233"/>
              <a:ext cx="1075422" cy="1243243"/>
            </a:xfrm>
            <a:prstGeom prst="rect">
              <a:avLst/>
            </a:prstGeom>
          </p:spPr>
        </p:pic>
      </p:grpSp>
      <p:pic>
        <p:nvPicPr>
          <p:cNvPr id="2" name="Image 1">
            <a:extLst>
              <a:ext uri="{FF2B5EF4-FFF2-40B4-BE49-F238E27FC236}">
                <a16:creationId xmlns:a16="http://schemas.microsoft.com/office/drawing/2014/main" id="{C7755979-ABD4-3DB1-B27C-4180B77ED365}"/>
              </a:ext>
            </a:extLst>
          </p:cNvPr>
          <p:cNvPicPr>
            <a:picLocks noChangeAspect="1"/>
          </p:cNvPicPr>
          <p:nvPr/>
        </p:nvPicPr>
        <p:blipFill>
          <a:blip r:embed="rId4"/>
          <a:stretch>
            <a:fillRect/>
          </a:stretch>
        </p:blipFill>
        <p:spPr>
          <a:xfrm>
            <a:off x="10522466" y="5085431"/>
            <a:ext cx="1669534" cy="1772569"/>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0DAA4EFE-9EF6-1D13-AD67-C916B18D011C}"/>
              </a:ext>
            </a:extLst>
          </p:cNvPr>
          <p:cNvPicPr>
            <a:picLocks noChangeAspect="1"/>
          </p:cNvPicPr>
          <p:nvPr/>
        </p:nvPicPr>
        <p:blipFill>
          <a:blip r:embed="rId5"/>
          <a:stretch>
            <a:fillRect/>
          </a:stretch>
        </p:blipFill>
        <p:spPr>
          <a:xfrm>
            <a:off x="0" y="0"/>
            <a:ext cx="1311876" cy="1311876"/>
          </a:xfrm>
          <a:prstGeom prst="rect">
            <a:avLst/>
          </a:prstGeom>
        </p:spPr>
      </p:pic>
      <p:pic>
        <p:nvPicPr>
          <p:cNvPr id="13" name="Image 12" descr="Une image contenant Police, texte, Graphique&#10;&#10;Le contenu généré par l’IA peut être incorrect.">
            <a:extLst>
              <a:ext uri="{FF2B5EF4-FFF2-40B4-BE49-F238E27FC236}">
                <a16:creationId xmlns:a16="http://schemas.microsoft.com/office/drawing/2014/main" id="{9C25BD6F-DC97-70D7-E060-257443A655FB}"/>
              </a:ext>
            </a:extLst>
          </p:cNvPr>
          <p:cNvPicPr>
            <a:picLocks noChangeAspect="1"/>
          </p:cNvPicPr>
          <p:nvPr/>
        </p:nvPicPr>
        <p:blipFill>
          <a:blip r:embed="rId6"/>
          <a:stretch>
            <a:fillRect/>
          </a:stretch>
        </p:blipFill>
        <p:spPr>
          <a:xfrm>
            <a:off x="4127500" y="313038"/>
            <a:ext cx="3937000" cy="685800"/>
          </a:xfrm>
          <a:prstGeom prst="rect">
            <a:avLst/>
          </a:prstGeom>
        </p:spPr>
      </p:pic>
      <p:pic>
        <p:nvPicPr>
          <p:cNvPr id="14" name="Picture 8" descr="Le TOEIC est le Test le Plus Demandé par les Grandes Entreprises">
            <a:extLst>
              <a:ext uri="{FF2B5EF4-FFF2-40B4-BE49-F238E27FC236}">
                <a16:creationId xmlns:a16="http://schemas.microsoft.com/office/drawing/2014/main" id="{1DC0123B-23BB-5178-7B25-1CDAADC87B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e 15">
            <a:extLst>
              <a:ext uri="{FF2B5EF4-FFF2-40B4-BE49-F238E27FC236}">
                <a16:creationId xmlns:a16="http://schemas.microsoft.com/office/drawing/2014/main" id="{FA0C1BCF-3667-577B-818A-98F9208ACFAC}"/>
              </a:ext>
            </a:extLst>
          </p:cNvPr>
          <p:cNvGrpSpPr/>
          <p:nvPr/>
        </p:nvGrpSpPr>
        <p:grpSpPr>
          <a:xfrm>
            <a:off x="4362903" y="1029320"/>
            <a:ext cx="3466193" cy="464871"/>
            <a:chOff x="1817948" y="1174543"/>
            <a:chExt cx="5407278" cy="464871"/>
          </a:xfrm>
        </p:grpSpPr>
        <p:sp>
          <p:nvSpPr>
            <p:cNvPr id="17" name="Rectangle : coins arrondis 16">
              <a:extLst>
                <a:ext uri="{FF2B5EF4-FFF2-40B4-BE49-F238E27FC236}">
                  <a16:creationId xmlns:a16="http://schemas.microsoft.com/office/drawing/2014/main" id="{C8026558-E690-A762-D39E-43B9F4DAFAF0}"/>
                </a:ext>
              </a:extLst>
            </p:cNvPr>
            <p:cNvSpPr/>
            <p:nvPr/>
          </p:nvSpPr>
          <p:spPr>
            <a:xfrm>
              <a:off x="2339752" y="1268760"/>
              <a:ext cx="4392488" cy="36283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MQ"/>
            </a:p>
          </p:txBody>
        </p:sp>
        <p:sp>
          <p:nvSpPr>
            <p:cNvPr id="18" name="ZoneTexte 17">
              <a:extLst>
                <a:ext uri="{FF2B5EF4-FFF2-40B4-BE49-F238E27FC236}">
                  <a16:creationId xmlns:a16="http://schemas.microsoft.com/office/drawing/2014/main" id="{0B29BE2D-C62F-69BF-F6BD-FEF40A8199F5}"/>
                </a:ext>
              </a:extLst>
            </p:cNvPr>
            <p:cNvSpPr txBox="1"/>
            <p:nvPr/>
          </p:nvSpPr>
          <p:spPr>
            <a:xfrm>
              <a:off x="1817948" y="1174543"/>
              <a:ext cx="5407278" cy="464871"/>
            </a:xfrm>
            <a:prstGeom prst="rect">
              <a:avLst/>
            </a:prstGeom>
            <a:noFill/>
          </p:spPr>
          <p:txBody>
            <a:bodyPr wrap="square" rtlCol="0">
              <a:spAutoFit/>
            </a:bodyPr>
            <a:lstStyle/>
            <a:p>
              <a:pPr algn="ctr">
                <a:lnSpc>
                  <a:spcPct val="150000"/>
                </a:lnSpc>
              </a:pPr>
              <a:r>
                <a:rPr lang="fr-FR" b="1" dirty="0">
                  <a:solidFill>
                    <a:schemeClr val="bg1"/>
                  </a:solidFill>
                  <a:latin typeface="Aftika Bold" pitchFamily="2" charset="77"/>
                </a:rPr>
                <a:t>APERÇU DU TEST TOEIC L&amp;R</a:t>
              </a:r>
            </a:p>
          </p:txBody>
        </p:sp>
      </p:grpSp>
    </p:spTree>
    <p:extLst>
      <p:ext uri="{BB962C8B-B14F-4D97-AF65-F5344CB8AC3E}">
        <p14:creationId xmlns:p14="http://schemas.microsoft.com/office/powerpoint/2010/main" val="3274510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892D731-ADCD-9448-B3AC-6203BAFB21AD}"/>
              </a:ext>
            </a:extLst>
          </p:cNvPr>
          <p:cNvSpPr txBox="1"/>
          <p:nvPr/>
        </p:nvSpPr>
        <p:spPr>
          <a:xfrm>
            <a:off x="1847528" y="1693278"/>
            <a:ext cx="5040560" cy="338554"/>
          </a:xfrm>
          <a:prstGeom prst="rect">
            <a:avLst/>
          </a:prstGeom>
          <a:noFill/>
        </p:spPr>
        <p:txBody>
          <a:bodyPr wrap="square" rtlCol="0">
            <a:spAutoFit/>
          </a:bodyPr>
          <a:lstStyle/>
          <a:p>
            <a:r>
              <a:rPr lang="fr-MQ" sz="1600" b="1" dirty="0">
                <a:latin typeface="Poppins" pitchFamily="2" charset="77"/>
                <a:cs typeface="Poppins" pitchFamily="2" charset="77"/>
              </a:rPr>
              <a:t>Section 1: Compréhension orale - Listening</a:t>
            </a:r>
          </a:p>
        </p:txBody>
      </p:sp>
      <p:sp>
        <p:nvSpPr>
          <p:cNvPr id="11" name="ZoneTexte 10">
            <a:extLst>
              <a:ext uri="{FF2B5EF4-FFF2-40B4-BE49-F238E27FC236}">
                <a16:creationId xmlns:a16="http://schemas.microsoft.com/office/drawing/2014/main" id="{CF04D75C-3069-A84C-8592-132689F033F0}"/>
              </a:ext>
            </a:extLst>
          </p:cNvPr>
          <p:cNvSpPr txBox="1"/>
          <p:nvPr/>
        </p:nvSpPr>
        <p:spPr>
          <a:xfrm>
            <a:off x="1847528" y="2028639"/>
            <a:ext cx="6840760" cy="338554"/>
          </a:xfrm>
          <a:prstGeom prst="rect">
            <a:avLst/>
          </a:prstGeom>
          <a:noFill/>
        </p:spPr>
        <p:txBody>
          <a:bodyPr wrap="square" rtlCol="0">
            <a:spAutoFit/>
          </a:bodyPr>
          <a:lstStyle/>
          <a:p>
            <a:r>
              <a:rPr lang="fr-MQ" sz="1600" b="1" dirty="0">
                <a:latin typeface="Poppins" pitchFamily="2" charset="77"/>
                <a:cs typeface="Poppins" pitchFamily="2" charset="77"/>
              </a:rPr>
              <a:t>4. Discours (Talks) – 10 discours, 30 questions</a:t>
            </a:r>
          </a:p>
        </p:txBody>
      </p:sp>
      <p:grpSp>
        <p:nvGrpSpPr>
          <p:cNvPr id="10" name="Groupe 9">
            <a:extLst>
              <a:ext uri="{FF2B5EF4-FFF2-40B4-BE49-F238E27FC236}">
                <a16:creationId xmlns:a16="http://schemas.microsoft.com/office/drawing/2014/main" id="{29BF3609-7601-7941-A08E-C596A6BFFE21}"/>
              </a:ext>
            </a:extLst>
          </p:cNvPr>
          <p:cNvGrpSpPr/>
          <p:nvPr/>
        </p:nvGrpSpPr>
        <p:grpSpPr>
          <a:xfrm>
            <a:off x="1549308" y="2499233"/>
            <a:ext cx="9126760" cy="3518973"/>
            <a:chOff x="25308" y="2499233"/>
            <a:chExt cx="9126760" cy="3518973"/>
          </a:xfrm>
        </p:grpSpPr>
        <p:sp>
          <p:nvSpPr>
            <p:cNvPr id="9" name="Rectangle 8">
              <a:extLst>
                <a:ext uri="{FF2B5EF4-FFF2-40B4-BE49-F238E27FC236}">
                  <a16:creationId xmlns:a16="http://schemas.microsoft.com/office/drawing/2014/main" id="{EEA5151B-A07E-9E40-A9A1-BF394A5498A0}"/>
                </a:ext>
              </a:extLst>
            </p:cNvPr>
            <p:cNvSpPr/>
            <p:nvPr/>
          </p:nvSpPr>
          <p:spPr>
            <a:xfrm>
              <a:off x="25308" y="4202324"/>
              <a:ext cx="9126760" cy="1815882"/>
            </a:xfrm>
            <a:prstGeom prst="rect">
              <a:avLst/>
            </a:prstGeom>
          </p:spPr>
          <p:txBody>
            <a:bodyPr wrap="square">
              <a:spAutoFit/>
            </a:bodyPr>
            <a:lstStyle/>
            <a:p>
              <a:r>
                <a:rPr lang="fr-FR" sz="1600" dirty="0">
                  <a:latin typeface="Poppins" pitchFamily="2" charset="77"/>
                  <a:cs typeface="Poppins" pitchFamily="2" charset="77"/>
                </a:rPr>
                <a:t>Une personne prononce un discours, trois questions sont énoncées sur celui-ci. Cochez les bonnes réponses.</a:t>
              </a:r>
            </a:p>
            <a:p>
              <a:r>
                <a:rPr lang="fr-FR" sz="1600" dirty="0">
                  <a:latin typeface="Poppins" pitchFamily="2" charset="77"/>
                  <a:cs typeface="Poppins" pitchFamily="2" charset="77"/>
                </a:rPr>
                <a:t>Tout comme dans la Partie 3, vous allez avoir en complément une illustration pour vous aider à répondre aux questions.</a:t>
              </a:r>
            </a:p>
            <a:p>
              <a:endParaRPr lang="fr-FR" sz="1600" u="sng" dirty="0">
                <a:latin typeface="Poppins" pitchFamily="2" charset="77"/>
                <a:cs typeface="Poppins" pitchFamily="2" charset="77"/>
              </a:endParaRPr>
            </a:p>
            <a:p>
              <a:r>
                <a:rPr lang="fr-FR" sz="1600" u="sng" dirty="0">
                  <a:latin typeface="Poppins" pitchFamily="2" charset="77"/>
                  <a:cs typeface="Poppins" pitchFamily="2" charset="77"/>
                </a:rPr>
                <a:t>Piège à éviter :</a:t>
              </a:r>
              <a:r>
                <a:rPr lang="fr-FR" sz="1600" dirty="0">
                  <a:latin typeface="Poppins" pitchFamily="2" charset="77"/>
                  <a:cs typeface="Poppins" pitchFamily="2" charset="77"/>
                </a:rPr>
                <a:t> Mémorisez les choses importantes : Qui, Quoi, Où, Comment, Quand, Pourquoi ? </a:t>
              </a:r>
              <a:r>
                <a:rPr lang="fr-FR" sz="1600" dirty="0" err="1">
                  <a:latin typeface="Poppins" pitchFamily="2" charset="77"/>
                  <a:cs typeface="Poppins" pitchFamily="2" charset="77"/>
                </a:rPr>
                <a:t>etc</a:t>
              </a:r>
              <a:r>
                <a:rPr lang="fr-FR" sz="1600" dirty="0">
                  <a:latin typeface="Poppins" pitchFamily="2" charset="77"/>
                  <a:cs typeface="Poppins" pitchFamily="2" charset="77"/>
                </a:rPr>
                <a:t> …</a:t>
              </a:r>
            </a:p>
          </p:txBody>
        </p:sp>
        <p:pic>
          <p:nvPicPr>
            <p:cNvPr id="15" name="Image 14">
              <a:extLst>
                <a:ext uri="{FF2B5EF4-FFF2-40B4-BE49-F238E27FC236}">
                  <a16:creationId xmlns:a16="http://schemas.microsoft.com/office/drawing/2014/main" id="{1702AB31-D136-C445-9C6E-753736AA36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8803" y="2499233"/>
              <a:ext cx="1075422" cy="1243243"/>
            </a:xfrm>
            <a:prstGeom prst="rect">
              <a:avLst/>
            </a:prstGeom>
          </p:spPr>
        </p:pic>
      </p:grpSp>
      <p:pic>
        <p:nvPicPr>
          <p:cNvPr id="2" name="Image 1">
            <a:extLst>
              <a:ext uri="{FF2B5EF4-FFF2-40B4-BE49-F238E27FC236}">
                <a16:creationId xmlns:a16="http://schemas.microsoft.com/office/drawing/2014/main" id="{EFDEA784-D8E4-C79B-CBFE-75457C39929F}"/>
              </a:ext>
            </a:extLst>
          </p:cNvPr>
          <p:cNvPicPr>
            <a:picLocks noChangeAspect="1"/>
          </p:cNvPicPr>
          <p:nvPr/>
        </p:nvPicPr>
        <p:blipFill>
          <a:blip r:embed="rId4"/>
          <a:stretch>
            <a:fillRect/>
          </a:stretch>
        </p:blipFill>
        <p:spPr>
          <a:xfrm>
            <a:off x="10522466" y="5085431"/>
            <a:ext cx="1669534" cy="1772569"/>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D36B9D5A-1D6D-F2CD-F817-BC38E9101EBD}"/>
              </a:ext>
            </a:extLst>
          </p:cNvPr>
          <p:cNvPicPr>
            <a:picLocks noChangeAspect="1"/>
          </p:cNvPicPr>
          <p:nvPr/>
        </p:nvPicPr>
        <p:blipFill>
          <a:blip r:embed="rId5"/>
          <a:stretch>
            <a:fillRect/>
          </a:stretch>
        </p:blipFill>
        <p:spPr>
          <a:xfrm>
            <a:off x="0" y="0"/>
            <a:ext cx="1311876" cy="1311876"/>
          </a:xfrm>
          <a:prstGeom prst="rect">
            <a:avLst/>
          </a:prstGeom>
        </p:spPr>
      </p:pic>
      <p:pic>
        <p:nvPicPr>
          <p:cNvPr id="13" name="Image 12" descr="Une image contenant Police, texte, Graphique&#10;&#10;Le contenu généré par l’IA peut être incorrect.">
            <a:extLst>
              <a:ext uri="{FF2B5EF4-FFF2-40B4-BE49-F238E27FC236}">
                <a16:creationId xmlns:a16="http://schemas.microsoft.com/office/drawing/2014/main" id="{E98A9BD3-1A53-5F35-4BCC-6C83CD0D4E35}"/>
              </a:ext>
            </a:extLst>
          </p:cNvPr>
          <p:cNvPicPr>
            <a:picLocks noChangeAspect="1"/>
          </p:cNvPicPr>
          <p:nvPr/>
        </p:nvPicPr>
        <p:blipFill>
          <a:blip r:embed="rId6"/>
          <a:stretch>
            <a:fillRect/>
          </a:stretch>
        </p:blipFill>
        <p:spPr>
          <a:xfrm>
            <a:off x="4127500" y="313038"/>
            <a:ext cx="3937000" cy="685800"/>
          </a:xfrm>
          <a:prstGeom prst="rect">
            <a:avLst/>
          </a:prstGeom>
        </p:spPr>
      </p:pic>
      <p:pic>
        <p:nvPicPr>
          <p:cNvPr id="14" name="Picture 8" descr="Le TOEIC est le Test le Plus Demandé par les Grandes Entreprises">
            <a:extLst>
              <a:ext uri="{FF2B5EF4-FFF2-40B4-BE49-F238E27FC236}">
                <a16:creationId xmlns:a16="http://schemas.microsoft.com/office/drawing/2014/main" id="{D0928734-D8F7-C2B4-50E3-E5158BD0D7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e 15">
            <a:extLst>
              <a:ext uri="{FF2B5EF4-FFF2-40B4-BE49-F238E27FC236}">
                <a16:creationId xmlns:a16="http://schemas.microsoft.com/office/drawing/2014/main" id="{F7287B88-2A40-5ABE-6FC8-15444142B0EB}"/>
              </a:ext>
            </a:extLst>
          </p:cNvPr>
          <p:cNvGrpSpPr/>
          <p:nvPr/>
        </p:nvGrpSpPr>
        <p:grpSpPr>
          <a:xfrm>
            <a:off x="4362903" y="1029320"/>
            <a:ext cx="3466193" cy="464871"/>
            <a:chOff x="1817948" y="1174543"/>
            <a:chExt cx="5407278" cy="464871"/>
          </a:xfrm>
        </p:grpSpPr>
        <p:sp>
          <p:nvSpPr>
            <p:cNvPr id="17" name="Rectangle : coins arrondis 16">
              <a:extLst>
                <a:ext uri="{FF2B5EF4-FFF2-40B4-BE49-F238E27FC236}">
                  <a16:creationId xmlns:a16="http://schemas.microsoft.com/office/drawing/2014/main" id="{3AC8FB05-1970-54C8-5BCD-E6297FA87BED}"/>
                </a:ext>
              </a:extLst>
            </p:cNvPr>
            <p:cNvSpPr/>
            <p:nvPr/>
          </p:nvSpPr>
          <p:spPr>
            <a:xfrm>
              <a:off x="2339752" y="1268760"/>
              <a:ext cx="4392488" cy="36283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MQ"/>
            </a:p>
          </p:txBody>
        </p:sp>
        <p:sp>
          <p:nvSpPr>
            <p:cNvPr id="18" name="ZoneTexte 17">
              <a:extLst>
                <a:ext uri="{FF2B5EF4-FFF2-40B4-BE49-F238E27FC236}">
                  <a16:creationId xmlns:a16="http://schemas.microsoft.com/office/drawing/2014/main" id="{28F4E646-E794-099C-DE42-D7AE883363EC}"/>
                </a:ext>
              </a:extLst>
            </p:cNvPr>
            <p:cNvSpPr txBox="1"/>
            <p:nvPr/>
          </p:nvSpPr>
          <p:spPr>
            <a:xfrm>
              <a:off x="1817948" y="1174543"/>
              <a:ext cx="5407278" cy="464871"/>
            </a:xfrm>
            <a:prstGeom prst="rect">
              <a:avLst/>
            </a:prstGeom>
            <a:noFill/>
          </p:spPr>
          <p:txBody>
            <a:bodyPr wrap="square" rtlCol="0">
              <a:spAutoFit/>
            </a:bodyPr>
            <a:lstStyle/>
            <a:p>
              <a:pPr algn="ctr">
                <a:lnSpc>
                  <a:spcPct val="150000"/>
                </a:lnSpc>
              </a:pPr>
              <a:r>
                <a:rPr lang="fr-FR" b="1" dirty="0">
                  <a:solidFill>
                    <a:schemeClr val="bg1"/>
                  </a:solidFill>
                  <a:latin typeface="Aftika Bold" pitchFamily="2" charset="77"/>
                </a:rPr>
                <a:t>APERÇU DU TEST TOEIC L&amp;R</a:t>
              </a:r>
            </a:p>
          </p:txBody>
        </p:sp>
      </p:grpSp>
    </p:spTree>
    <p:extLst>
      <p:ext uri="{BB962C8B-B14F-4D97-AF65-F5344CB8AC3E}">
        <p14:creationId xmlns:p14="http://schemas.microsoft.com/office/powerpoint/2010/main" val="2407570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892D731-ADCD-9448-B3AC-6203BAFB21AD}"/>
              </a:ext>
            </a:extLst>
          </p:cNvPr>
          <p:cNvSpPr txBox="1"/>
          <p:nvPr/>
        </p:nvSpPr>
        <p:spPr>
          <a:xfrm>
            <a:off x="1847528" y="1693278"/>
            <a:ext cx="6624736" cy="338554"/>
          </a:xfrm>
          <a:prstGeom prst="rect">
            <a:avLst/>
          </a:prstGeom>
          <a:noFill/>
        </p:spPr>
        <p:txBody>
          <a:bodyPr wrap="square" rtlCol="0">
            <a:spAutoFit/>
          </a:bodyPr>
          <a:lstStyle/>
          <a:p>
            <a:r>
              <a:rPr lang="fr-MQ" sz="1600" b="1" dirty="0">
                <a:latin typeface="Poppins" pitchFamily="2" charset="77"/>
                <a:cs typeface="Poppins" pitchFamily="2" charset="77"/>
              </a:rPr>
              <a:t>Section 2 : Compréhension écrite - Reading</a:t>
            </a:r>
          </a:p>
        </p:txBody>
      </p:sp>
      <p:sp>
        <p:nvSpPr>
          <p:cNvPr id="11" name="ZoneTexte 10">
            <a:extLst>
              <a:ext uri="{FF2B5EF4-FFF2-40B4-BE49-F238E27FC236}">
                <a16:creationId xmlns:a16="http://schemas.microsoft.com/office/drawing/2014/main" id="{CF04D75C-3069-A84C-8592-132689F033F0}"/>
              </a:ext>
            </a:extLst>
          </p:cNvPr>
          <p:cNvSpPr txBox="1"/>
          <p:nvPr/>
        </p:nvSpPr>
        <p:spPr>
          <a:xfrm>
            <a:off x="1847528" y="2028639"/>
            <a:ext cx="7776864" cy="338554"/>
          </a:xfrm>
          <a:prstGeom prst="rect">
            <a:avLst/>
          </a:prstGeom>
          <a:noFill/>
        </p:spPr>
        <p:txBody>
          <a:bodyPr wrap="square" rtlCol="0">
            <a:spAutoFit/>
          </a:bodyPr>
          <a:lstStyle/>
          <a:p>
            <a:r>
              <a:rPr lang="fr-MQ" sz="1600" b="1" dirty="0">
                <a:latin typeface="Poppins" pitchFamily="2" charset="77"/>
                <a:cs typeface="Poppins" pitchFamily="2" charset="77"/>
              </a:rPr>
              <a:t>5. Phrases incomplètes (Incomplete sentences) – 30 questions</a:t>
            </a:r>
          </a:p>
        </p:txBody>
      </p:sp>
      <p:sp>
        <p:nvSpPr>
          <p:cNvPr id="2" name="Rectangle 1">
            <a:extLst>
              <a:ext uri="{FF2B5EF4-FFF2-40B4-BE49-F238E27FC236}">
                <a16:creationId xmlns:a16="http://schemas.microsoft.com/office/drawing/2014/main" id="{586043B3-C010-9840-8071-636D13C8E3A2}"/>
              </a:ext>
            </a:extLst>
          </p:cNvPr>
          <p:cNvSpPr/>
          <p:nvPr/>
        </p:nvSpPr>
        <p:spPr>
          <a:xfrm>
            <a:off x="0" y="2644149"/>
            <a:ext cx="12192000" cy="2554545"/>
          </a:xfrm>
          <a:prstGeom prst="rect">
            <a:avLst/>
          </a:prstGeom>
        </p:spPr>
        <p:txBody>
          <a:bodyPr wrap="square">
            <a:spAutoFit/>
          </a:bodyPr>
          <a:lstStyle/>
          <a:p>
            <a:pPr algn="just"/>
            <a:r>
              <a:rPr lang="fr-FR" sz="1600" dirty="0">
                <a:solidFill>
                  <a:srgbClr val="404248"/>
                </a:solidFill>
                <a:latin typeface="Poppins" pitchFamily="2" charset="77"/>
                <a:cs typeface="Poppins" pitchFamily="2" charset="77"/>
              </a:rPr>
              <a:t>Un mot ou un groupe de mot est manquant dans une phrase, cochez la meilleure réponse pour compléter la phrase. Il s’agit soit d’un mot qui sera sélectionné par logique, soit car il correspondra au niveau grammatical.</a:t>
            </a:r>
          </a:p>
          <a:p>
            <a:pPr algn="just"/>
            <a:endParaRPr lang="fr-FR" sz="1600" dirty="0">
              <a:solidFill>
                <a:srgbClr val="404248"/>
              </a:solidFill>
              <a:latin typeface="Poppins" pitchFamily="2" charset="77"/>
              <a:cs typeface="Poppins" pitchFamily="2" charset="77"/>
            </a:endParaRPr>
          </a:p>
          <a:p>
            <a:pPr algn="just"/>
            <a:r>
              <a:rPr lang="fr-FR" sz="1600" dirty="0">
                <a:solidFill>
                  <a:srgbClr val="404248"/>
                </a:solidFill>
                <a:latin typeface="Poppins" pitchFamily="2" charset="77"/>
                <a:cs typeface="Poppins" pitchFamily="2" charset="77"/>
              </a:rPr>
              <a:t>Exemple :</a:t>
            </a:r>
          </a:p>
          <a:p>
            <a:pPr algn="just"/>
            <a:r>
              <a:rPr lang="fr-FR" sz="1600" dirty="0" err="1">
                <a:solidFill>
                  <a:srgbClr val="252525"/>
                </a:solidFill>
                <a:latin typeface="Poppins" pitchFamily="2" charset="77"/>
                <a:cs typeface="Poppins" pitchFamily="2" charset="77"/>
              </a:rPr>
              <a:t>When</a:t>
            </a:r>
            <a:r>
              <a:rPr lang="fr-FR" sz="1600" dirty="0">
                <a:solidFill>
                  <a:srgbClr val="252525"/>
                </a:solidFill>
                <a:latin typeface="Poppins" pitchFamily="2" charset="77"/>
                <a:cs typeface="Poppins" pitchFamily="2" charset="77"/>
              </a:rPr>
              <a:t> </a:t>
            </a:r>
            <a:r>
              <a:rPr lang="fr-FR" sz="1600" dirty="0" err="1">
                <a:solidFill>
                  <a:srgbClr val="252525"/>
                </a:solidFill>
                <a:latin typeface="Poppins" pitchFamily="2" charset="77"/>
                <a:cs typeface="Poppins" pitchFamily="2" charset="77"/>
              </a:rPr>
              <a:t>he</a:t>
            </a:r>
            <a:r>
              <a:rPr lang="fr-FR" sz="1600" dirty="0">
                <a:solidFill>
                  <a:srgbClr val="252525"/>
                </a:solidFill>
                <a:latin typeface="Poppins" pitchFamily="2" charset="77"/>
                <a:cs typeface="Poppins" pitchFamily="2" charset="77"/>
              </a:rPr>
              <a:t> </a:t>
            </a:r>
            <a:r>
              <a:rPr lang="fr-FR" sz="1600" dirty="0" err="1">
                <a:solidFill>
                  <a:srgbClr val="252525"/>
                </a:solidFill>
                <a:latin typeface="Poppins" pitchFamily="2" charset="77"/>
                <a:cs typeface="Poppins" pitchFamily="2" charset="77"/>
              </a:rPr>
              <a:t>was</a:t>
            </a:r>
            <a:r>
              <a:rPr lang="fr-FR" sz="1600" dirty="0">
                <a:solidFill>
                  <a:srgbClr val="252525"/>
                </a:solidFill>
                <a:latin typeface="Poppins" pitchFamily="2" charset="77"/>
                <a:cs typeface="Poppins" pitchFamily="2" charset="77"/>
              </a:rPr>
              <a:t> 14, the </a:t>
            </a:r>
            <a:r>
              <a:rPr lang="fr-FR" sz="1600" dirty="0" err="1">
                <a:solidFill>
                  <a:srgbClr val="252525"/>
                </a:solidFill>
                <a:latin typeface="Poppins" pitchFamily="2" charset="77"/>
                <a:cs typeface="Poppins" pitchFamily="2" charset="77"/>
              </a:rPr>
              <a:t>Spanish</a:t>
            </a:r>
            <a:r>
              <a:rPr lang="fr-FR" sz="1600" dirty="0">
                <a:solidFill>
                  <a:srgbClr val="252525"/>
                </a:solidFill>
                <a:latin typeface="Poppins" pitchFamily="2" charset="77"/>
                <a:cs typeface="Poppins" pitchFamily="2" charset="77"/>
              </a:rPr>
              <a:t> tennis </a:t>
            </a:r>
            <a:r>
              <a:rPr lang="fr-FR" sz="1600" dirty="0" err="1">
                <a:solidFill>
                  <a:srgbClr val="252525"/>
                </a:solidFill>
                <a:latin typeface="Poppins" pitchFamily="2" charset="77"/>
                <a:cs typeface="Poppins" pitchFamily="2" charset="77"/>
              </a:rPr>
              <a:t>federation</a:t>
            </a:r>
            <a:r>
              <a:rPr lang="fr-FR" sz="1600" dirty="0">
                <a:solidFill>
                  <a:srgbClr val="252525"/>
                </a:solidFill>
                <a:latin typeface="Poppins" pitchFamily="2" charset="77"/>
                <a:cs typeface="Poppins" pitchFamily="2" charset="77"/>
              </a:rPr>
              <a:t> ______ </a:t>
            </a:r>
            <a:r>
              <a:rPr lang="fr-FR" sz="1600" dirty="0" err="1">
                <a:solidFill>
                  <a:srgbClr val="252525"/>
                </a:solidFill>
                <a:latin typeface="Poppins" pitchFamily="2" charset="77"/>
                <a:cs typeface="Poppins" pitchFamily="2" charset="77"/>
              </a:rPr>
              <a:t>that</a:t>
            </a:r>
            <a:r>
              <a:rPr lang="fr-FR" sz="1600" dirty="0">
                <a:solidFill>
                  <a:srgbClr val="252525"/>
                </a:solidFill>
                <a:latin typeface="Poppins" pitchFamily="2" charset="77"/>
                <a:cs typeface="Poppins" pitchFamily="2" charset="77"/>
              </a:rPr>
              <a:t> </a:t>
            </a:r>
            <a:r>
              <a:rPr lang="fr-FR" sz="1600" dirty="0" err="1">
                <a:solidFill>
                  <a:srgbClr val="252525"/>
                </a:solidFill>
                <a:latin typeface="Poppins" pitchFamily="2" charset="77"/>
                <a:cs typeface="Poppins" pitchFamily="2" charset="77"/>
              </a:rPr>
              <a:t>he</a:t>
            </a:r>
            <a:r>
              <a:rPr lang="fr-FR" sz="1600" dirty="0">
                <a:solidFill>
                  <a:srgbClr val="252525"/>
                </a:solidFill>
                <a:latin typeface="Poppins" pitchFamily="2" charset="77"/>
                <a:cs typeface="Poppins" pitchFamily="2" charset="77"/>
              </a:rPr>
              <a:t> </a:t>
            </a:r>
            <a:r>
              <a:rPr lang="fr-FR" sz="1600" dirty="0" err="1">
                <a:solidFill>
                  <a:srgbClr val="252525"/>
                </a:solidFill>
                <a:latin typeface="Poppins" pitchFamily="2" charset="77"/>
                <a:cs typeface="Poppins" pitchFamily="2" charset="77"/>
              </a:rPr>
              <a:t>leave</a:t>
            </a:r>
            <a:r>
              <a:rPr lang="fr-FR" sz="1600" dirty="0">
                <a:solidFill>
                  <a:srgbClr val="252525"/>
                </a:solidFill>
                <a:latin typeface="Poppins" pitchFamily="2" charset="77"/>
                <a:cs typeface="Poppins" pitchFamily="2" charset="77"/>
              </a:rPr>
              <a:t> Mallorca and move to Barcelona to continue </a:t>
            </a:r>
            <a:r>
              <a:rPr lang="fr-FR" sz="1600" dirty="0" err="1">
                <a:solidFill>
                  <a:srgbClr val="252525"/>
                </a:solidFill>
                <a:latin typeface="Poppins" pitchFamily="2" charset="77"/>
                <a:cs typeface="Poppins" pitchFamily="2" charset="77"/>
              </a:rPr>
              <a:t>his</a:t>
            </a:r>
            <a:r>
              <a:rPr lang="fr-FR" sz="1600" dirty="0">
                <a:solidFill>
                  <a:srgbClr val="252525"/>
                </a:solidFill>
                <a:latin typeface="Poppins" pitchFamily="2" charset="77"/>
                <a:cs typeface="Poppins" pitchFamily="2" charset="77"/>
              </a:rPr>
              <a:t> tennis training.</a:t>
            </a:r>
            <a:endParaRPr lang="fr-FR" sz="1600" dirty="0">
              <a:solidFill>
                <a:srgbClr val="404248"/>
              </a:solidFill>
              <a:latin typeface="Poppins" pitchFamily="2" charset="77"/>
              <a:cs typeface="Poppins" pitchFamily="2" charset="77"/>
            </a:endParaRPr>
          </a:p>
          <a:p>
            <a:pPr algn="just"/>
            <a:r>
              <a:rPr lang="fr-FR" sz="1600" dirty="0">
                <a:solidFill>
                  <a:srgbClr val="404248"/>
                </a:solidFill>
                <a:latin typeface="Poppins" pitchFamily="2" charset="77"/>
                <a:cs typeface="Poppins" pitchFamily="2" charset="77"/>
              </a:rPr>
              <a:t>A) </a:t>
            </a:r>
            <a:r>
              <a:rPr lang="fr-FR" sz="1600" dirty="0" err="1">
                <a:solidFill>
                  <a:srgbClr val="FF0000"/>
                </a:solidFill>
                <a:latin typeface="Poppins" pitchFamily="2" charset="77"/>
                <a:cs typeface="Poppins" pitchFamily="2" charset="77"/>
              </a:rPr>
              <a:t>requested</a:t>
            </a:r>
            <a:endParaRPr lang="fr-FR" sz="1600" dirty="0">
              <a:solidFill>
                <a:srgbClr val="FF0000"/>
              </a:solidFill>
              <a:latin typeface="Poppins" pitchFamily="2" charset="77"/>
              <a:cs typeface="Poppins" pitchFamily="2" charset="77"/>
            </a:endParaRPr>
          </a:p>
          <a:p>
            <a:pPr algn="just"/>
            <a:r>
              <a:rPr lang="fr-FR" sz="1600" dirty="0">
                <a:solidFill>
                  <a:srgbClr val="404248"/>
                </a:solidFill>
                <a:latin typeface="Poppins" pitchFamily="2" charset="77"/>
                <a:cs typeface="Poppins" pitchFamily="2" charset="77"/>
              </a:rPr>
              <a:t>B) </a:t>
            </a:r>
            <a:r>
              <a:rPr lang="fr-FR" sz="1600" strike="sngStrike" dirty="0" err="1">
                <a:solidFill>
                  <a:srgbClr val="404248"/>
                </a:solidFill>
                <a:latin typeface="Poppins" pitchFamily="2" charset="77"/>
                <a:cs typeface="Poppins" pitchFamily="2" charset="77"/>
              </a:rPr>
              <a:t>request</a:t>
            </a:r>
            <a:endParaRPr lang="fr-FR" sz="1600" strike="sngStrike" dirty="0">
              <a:solidFill>
                <a:srgbClr val="404248"/>
              </a:solidFill>
              <a:latin typeface="Poppins" pitchFamily="2" charset="77"/>
              <a:cs typeface="Poppins" pitchFamily="2" charset="77"/>
            </a:endParaRPr>
          </a:p>
          <a:p>
            <a:pPr algn="just"/>
            <a:r>
              <a:rPr lang="fr-FR" sz="1600" dirty="0">
                <a:solidFill>
                  <a:srgbClr val="404248"/>
                </a:solidFill>
                <a:latin typeface="Poppins" pitchFamily="2" charset="77"/>
                <a:cs typeface="Poppins" pitchFamily="2" charset="77"/>
              </a:rPr>
              <a:t>C) </a:t>
            </a:r>
            <a:r>
              <a:rPr lang="fr-FR" sz="1600" strike="sngStrike" dirty="0" err="1">
                <a:solidFill>
                  <a:srgbClr val="404248"/>
                </a:solidFill>
                <a:latin typeface="Poppins" pitchFamily="2" charset="77"/>
                <a:cs typeface="Poppins" pitchFamily="2" charset="77"/>
              </a:rPr>
              <a:t>will</a:t>
            </a:r>
            <a:r>
              <a:rPr lang="fr-FR" sz="1600" strike="sngStrike" dirty="0">
                <a:solidFill>
                  <a:srgbClr val="404248"/>
                </a:solidFill>
                <a:latin typeface="Poppins" pitchFamily="2" charset="77"/>
                <a:cs typeface="Poppins" pitchFamily="2" charset="77"/>
              </a:rPr>
              <a:t> </a:t>
            </a:r>
            <a:r>
              <a:rPr lang="fr-FR" sz="1600" strike="sngStrike" dirty="0" err="1">
                <a:solidFill>
                  <a:srgbClr val="404248"/>
                </a:solidFill>
                <a:latin typeface="Poppins" pitchFamily="2" charset="77"/>
                <a:cs typeface="Poppins" pitchFamily="2" charset="77"/>
              </a:rPr>
              <a:t>request</a:t>
            </a:r>
            <a:endParaRPr lang="fr-FR" sz="1600" strike="sngStrike" dirty="0">
              <a:solidFill>
                <a:srgbClr val="404248"/>
              </a:solidFill>
              <a:latin typeface="Poppins" pitchFamily="2" charset="77"/>
              <a:cs typeface="Poppins" pitchFamily="2" charset="77"/>
            </a:endParaRPr>
          </a:p>
          <a:p>
            <a:pPr algn="just"/>
            <a:r>
              <a:rPr lang="fr-FR" sz="1600" dirty="0">
                <a:solidFill>
                  <a:srgbClr val="404248"/>
                </a:solidFill>
                <a:latin typeface="Poppins" pitchFamily="2" charset="77"/>
                <a:cs typeface="Poppins" pitchFamily="2" charset="77"/>
              </a:rPr>
              <a:t>D) </a:t>
            </a:r>
            <a:r>
              <a:rPr lang="fr-FR" sz="1600" strike="sngStrike" dirty="0" err="1">
                <a:solidFill>
                  <a:srgbClr val="404248"/>
                </a:solidFill>
                <a:latin typeface="Poppins" pitchFamily="2" charset="77"/>
                <a:cs typeface="Poppins" pitchFamily="2" charset="77"/>
              </a:rPr>
              <a:t>would</a:t>
            </a:r>
            <a:r>
              <a:rPr lang="fr-FR" sz="1600" strike="sngStrike" dirty="0">
                <a:solidFill>
                  <a:srgbClr val="404248"/>
                </a:solidFill>
                <a:latin typeface="Poppins" pitchFamily="2" charset="77"/>
                <a:cs typeface="Poppins" pitchFamily="2" charset="77"/>
              </a:rPr>
              <a:t> </a:t>
            </a:r>
            <a:r>
              <a:rPr lang="fr-FR" sz="1600" strike="sngStrike" dirty="0" err="1">
                <a:solidFill>
                  <a:srgbClr val="404248"/>
                </a:solidFill>
                <a:latin typeface="Poppins" pitchFamily="2" charset="77"/>
                <a:cs typeface="Poppins" pitchFamily="2" charset="77"/>
              </a:rPr>
              <a:t>request</a:t>
            </a:r>
            <a:endParaRPr lang="fr-FR" sz="1600" strike="sngStrike" dirty="0">
              <a:solidFill>
                <a:srgbClr val="404248"/>
              </a:solidFill>
              <a:latin typeface="Poppins" pitchFamily="2" charset="77"/>
              <a:cs typeface="Poppins" pitchFamily="2" charset="77"/>
            </a:endParaRPr>
          </a:p>
        </p:txBody>
      </p:sp>
      <p:pic>
        <p:nvPicPr>
          <p:cNvPr id="9" name="Image 8">
            <a:extLst>
              <a:ext uri="{FF2B5EF4-FFF2-40B4-BE49-F238E27FC236}">
                <a16:creationId xmlns:a16="http://schemas.microsoft.com/office/drawing/2014/main" id="{1DD42E89-8ECF-9CE6-0ECC-161D3391B1A1}"/>
              </a:ext>
            </a:extLst>
          </p:cNvPr>
          <p:cNvPicPr>
            <a:picLocks noChangeAspect="1"/>
          </p:cNvPicPr>
          <p:nvPr/>
        </p:nvPicPr>
        <p:blipFill>
          <a:blip r:embed="rId2"/>
          <a:stretch>
            <a:fillRect/>
          </a:stretch>
        </p:blipFill>
        <p:spPr>
          <a:xfrm>
            <a:off x="10522466" y="5085431"/>
            <a:ext cx="1669534" cy="1772569"/>
          </a:xfrm>
          <a:prstGeom prst="rect">
            <a:avLst/>
          </a:prstGeom>
        </p:spPr>
      </p:pic>
      <p:pic>
        <p:nvPicPr>
          <p:cNvPr id="10" name="Image 9" descr="Une image contenant Visage humain, habits, costume universitaire, commencement&#10;&#10;Le contenu généré par l’IA peut être incorrect.">
            <a:extLst>
              <a:ext uri="{FF2B5EF4-FFF2-40B4-BE49-F238E27FC236}">
                <a16:creationId xmlns:a16="http://schemas.microsoft.com/office/drawing/2014/main" id="{EB36F405-BB91-6A05-E484-B14A37CB62B5}"/>
              </a:ext>
            </a:extLst>
          </p:cNvPr>
          <p:cNvPicPr>
            <a:picLocks noChangeAspect="1"/>
          </p:cNvPicPr>
          <p:nvPr/>
        </p:nvPicPr>
        <p:blipFill>
          <a:blip r:embed="rId3"/>
          <a:stretch>
            <a:fillRect/>
          </a:stretch>
        </p:blipFill>
        <p:spPr>
          <a:xfrm>
            <a:off x="0" y="0"/>
            <a:ext cx="1311876" cy="1311876"/>
          </a:xfrm>
          <a:prstGeom prst="rect">
            <a:avLst/>
          </a:prstGeom>
        </p:spPr>
      </p:pic>
      <p:pic>
        <p:nvPicPr>
          <p:cNvPr id="12" name="Image 11" descr="Une image contenant Police, texte, Graphique&#10;&#10;Le contenu généré par l’IA peut être incorrect.">
            <a:extLst>
              <a:ext uri="{FF2B5EF4-FFF2-40B4-BE49-F238E27FC236}">
                <a16:creationId xmlns:a16="http://schemas.microsoft.com/office/drawing/2014/main" id="{71A50100-0A3C-DDA2-E0AE-18F05629CA52}"/>
              </a:ext>
            </a:extLst>
          </p:cNvPr>
          <p:cNvPicPr>
            <a:picLocks noChangeAspect="1"/>
          </p:cNvPicPr>
          <p:nvPr/>
        </p:nvPicPr>
        <p:blipFill>
          <a:blip r:embed="rId4"/>
          <a:stretch>
            <a:fillRect/>
          </a:stretch>
        </p:blipFill>
        <p:spPr>
          <a:xfrm>
            <a:off x="4127500" y="313038"/>
            <a:ext cx="3937000" cy="685800"/>
          </a:xfrm>
          <a:prstGeom prst="rect">
            <a:avLst/>
          </a:prstGeom>
        </p:spPr>
      </p:pic>
      <p:pic>
        <p:nvPicPr>
          <p:cNvPr id="13" name="Picture 8" descr="Le TOEIC est le Test le Plus Demandé par les Grandes Entreprises">
            <a:extLst>
              <a:ext uri="{FF2B5EF4-FFF2-40B4-BE49-F238E27FC236}">
                <a16:creationId xmlns:a16="http://schemas.microsoft.com/office/drawing/2014/main" id="{2DE8792D-5B5A-D765-A39C-9E748A56D0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e 13">
            <a:extLst>
              <a:ext uri="{FF2B5EF4-FFF2-40B4-BE49-F238E27FC236}">
                <a16:creationId xmlns:a16="http://schemas.microsoft.com/office/drawing/2014/main" id="{B8514F62-9E5D-CB01-75A2-78D429C08D6D}"/>
              </a:ext>
            </a:extLst>
          </p:cNvPr>
          <p:cNvGrpSpPr/>
          <p:nvPr/>
        </p:nvGrpSpPr>
        <p:grpSpPr>
          <a:xfrm>
            <a:off x="4362903" y="1029320"/>
            <a:ext cx="3466193" cy="464871"/>
            <a:chOff x="1817948" y="1174543"/>
            <a:chExt cx="5407278" cy="464871"/>
          </a:xfrm>
        </p:grpSpPr>
        <p:sp>
          <p:nvSpPr>
            <p:cNvPr id="15" name="Rectangle : coins arrondis 14">
              <a:extLst>
                <a:ext uri="{FF2B5EF4-FFF2-40B4-BE49-F238E27FC236}">
                  <a16:creationId xmlns:a16="http://schemas.microsoft.com/office/drawing/2014/main" id="{C69F7FE6-DEEA-0B49-75D8-B21A9C82C11F}"/>
                </a:ext>
              </a:extLst>
            </p:cNvPr>
            <p:cNvSpPr/>
            <p:nvPr/>
          </p:nvSpPr>
          <p:spPr>
            <a:xfrm>
              <a:off x="2339752" y="1268760"/>
              <a:ext cx="4392488" cy="36283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MQ"/>
            </a:p>
          </p:txBody>
        </p:sp>
        <p:sp>
          <p:nvSpPr>
            <p:cNvPr id="16" name="ZoneTexte 15">
              <a:extLst>
                <a:ext uri="{FF2B5EF4-FFF2-40B4-BE49-F238E27FC236}">
                  <a16:creationId xmlns:a16="http://schemas.microsoft.com/office/drawing/2014/main" id="{594D43BE-1FCD-4892-5259-E9695A8F10ED}"/>
                </a:ext>
              </a:extLst>
            </p:cNvPr>
            <p:cNvSpPr txBox="1"/>
            <p:nvPr/>
          </p:nvSpPr>
          <p:spPr>
            <a:xfrm>
              <a:off x="1817948" y="1174543"/>
              <a:ext cx="5407278" cy="464871"/>
            </a:xfrm>
            <a:prstGeom prst="rect">
              <a:avLst/>
            </a:prstGeom>
            <a:noFill/>
          </p:spPr>
          <p:txBody>
            <a:bodyPr wrap="square" rtlCol="0">
              <a:spAutoFit/>
            </a:bodyPr>
            <a:lstStyle/>
            <a:p>
              <a:pPr algn="ctr">
                <a:lnSpc>
                  <a:spcPct val="150000"/>
                </a:lnSpc>
              </a:pPr>
              <a:r>
                <a:rPr lang="fr-FR" b="1" dirty="0">
                  <a:solidFill>
                    <a:schemeClr val="bg1"/>
                  </a:solidFill>
                  <a:latin typeface="Aftika Bold" pitchFamily="2" charset="77"/>
                </a:rPr>
                <a:t>APERÇU DU TEST TOEIC L&amp;R</a:t>
              </a:r>
            </a:p>
          </p:txBody>
        </p:sp>
      </p:grpSp>
    </p:spTree>
    <p:extLst>
      <p:ext uri="{BB962C8B-B14F-4D97-AF65-F5344CB8AC3E}">
        <p14:creationId xmlns:p14="http://schemas.microsoft.com/office/powerpoint/2010/main" val="1927500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892D731-ADCD-9448-B3AC-6203BAFB21AD}"/>
              </a:ext>
            </a:extLst>
          </p:cNvPr>
          <p:cNvSpPr txBox="1"/>
          <p:nvPr/>
        </p:nvSpPr>
        <p:spPr>
          <a:xfrm>
            <a:off x="1847528" y="1693278"/>
            <a:ext cx="6624736" cy="338554"/>
          </a:xfrm>
          <a:prstGeom prst="rect">
            <a:avLst/>
          </a:prstGeom>
          <a:noFill/>
        </p:spPr>
        <p:txBody>
          <a:bodyPr wrap="square" rtlCol="0">
            <a:spAutoFit/>
          </a:bodyPr>
          <a:lstStyle/>
          <a:p>
            <a:r>
              <a:rPr lang="fr-MQ" sz="1600" b="1" dirty="0">
                <a:latin typeface="Poppins" pitchFamily="2" charset="77"/>
                <a:cs typeface="Poppins" pitchFamily="2" charset="77"/>
              </a:rPr>
              <a:t>Section 2 : Compréhension écrite - Reading</a:t>
            </a:r>
          </a:p>
        </p:txBody>
      </p:sp>
      <p:sp>
        <p:nvSpPr>
          <p:cNvPr id="11" name="ZoneTexte 10">
            <a:extLst>
              <a:ext uri="{FF2B5EF4-FFF2-40B4-BE49-F238E27FC236}">
                <a16:creationId xmlns:a16="http://schemas.microsoft.com/office/drawing/2014/main" id="{CF04D75C-3069-A84C-8592-132689F033F0}"/>
              </a:ext>
            </a:extLst>
          </p:cNvPr>
          <p:cNvSpPr txBox="1"/>
          <p:nvPr/>
        </p:nvSpPr>
        <p:spPr>
          <a:xfrm>
            <a:off x="1847528" y="2028639"/>
            <a:ext cx="7776864" cy="338554"/>
          </a:xfrm>
          <a:prstGeom prst="rect">
            <a:avLst/>
          </a:prstGeom>
          <a:noFill/>
        </p:spPr>
        <p:txBody>
          <a:bodyPr wrap="square" rtlCol="0">
            <a:spAutoFit/>
          </a:bodyPr>
          <a:lstStyle/>
          <a:p>
            <a:r>
              <a:rPr lang="fr-MQ" sz="1600" b="1" dirty="0">
                <a:latin typeface="Poppins" pitchFamily="2" charset="77"/>
                <a:cs typeface="Poppins" pitchFamily="2" charset="77"/>
              </a:rPr>
              <a:t>6. Texte incomplet (Text completion) – 16 questions</a:t>
            </a:r>
          </a:p>
        </p:txBody>
      </p:sp>
      <p:sp>
        <p:nvSpPr>
          <p:cNvPr id="2" name="Rectangle 1">
            <a:extLst>
              <a:ext uri="{FF2B5EF4-FFF2-40B4-BE49-F238E27FC236}">
                <a16:creationId xmlns:a16="http://schemas.microsoft.com/office/drawing/2014/main" id="{586043B3-C010-9840-8071-636D13C8E3A2}"/>
              </a:ext>
            </a:extLst>
          </p:cNvPr>
          <p:cNvSpPr/>
          <p:nvPr/>
        </p:nvSpPr>
        <p:spPr>
          <a:xfrm>
            <a:off x="1703512" y="2644149"/>
            <a:ext cx="8856984" cy="2800767"/>
          </a:xfrm>
          <a:prstGeom prst="rect">
            <a:avLst/>
          </a:prstGeom>
        </p:spPr>
        <p:txBody>
          <a:bodyPr wrap="square">
            <a:spAutoFit/>
          </a:bodyPr>
          <a:lstStyle/>
          <a:p>
            <a:pPr algn="just"/>
            <a:r>
              <a:rPr lang="fr-FR" sz="1600" dirty="0">
                <a:latin typeface="Poppins" pitchFamily="2" charset="77"/>
                <a:cs typeface="Poppins" pitchFamily="2" charset="77"/>
              </a:rPr>
              <a:t>Il s’agit de compléter des textes. Très exactement 4 textes avec 4 trous.</a:t>
            </a:r>
          </a:p>
          <a:p>
            <a:pPr algn="just"/>
            <a:r>
              <a:rPr lang="fr-FR" sz="1600" dirty="0">
                <a:latin typeface="Poppins" pitchFamily="2" charset="77"/>
                <a:cs typeface="Poppins" pitchFamily="2" charset="77"/>
              </a:rPr>
              <a:t>Soit un total de 16 questions.</a:t>
            </a:r>
          </a:p>
          <a:p>
            <a:pPr algn="just"/>
            <a:endParaRPr lang="fr-FR" sz="1600" dirty="0">
              <a:latin typeface="Poppins" pitchFamily="2" charset="77"/>
              <a:cs typeface="Poppins" pitchFamily="2" charset="77"/>
            </a:endParaRPr>
          </a:p>
          <a:p>
            <a:pPr algn="just"/>
            <a:r>
              <a:rPr lang="fr-FR" sz="1600" dirty="0">
                <a:latin typeface="Poppins" pitchFamily="2" charset="77"/>
                <a:cs typeface="Poppins" pitchFamily="2" charset="77"/>
              </a:rPr>
              <a:t>Et pour un des quatre trous il faudra insérer une phrase et non plus un mot. </a:t>
            </a:r>
          </a:p>
          <a:p>
            <a:pPr algn="just"/>
            <a:endParaRPr lang="fr-FR" sz="1600" dirty="0">
              <a:latin typeface="Poppins" pitchFamily="2" charset="77"/>
              <a:cs typeface="Poppins" pitchFamily="2" charset="77"/>
            </a:endParaRPr>
          </a:p>
          <a:p>
            <a:pPr algn="just"/>
            <a:r>
              <a:rPr lang="fr-FR" sz="1600" dirty="0">
                <a:latin typeface="Poppins" pitchFamily="2" charset="77"/>
                <a:cs typeface="Poppins" pitchFamily="2" charset="77"/>
              </a:rPr>
              <a:t>Cette nouveauté, mise en place à partir du 1er Juin 2018, permet de vérifier votre compréhension globale du texte.</a:t>
            </a:r>
          </a:p>
          <a:p>
            <a:pPr algn="just"/>
            <a:endParaRPr lang="fr-FR" sz="1600" u="sng" dirty="0">
              <a:latin typeface="Poppins" pitchFamily="2" charset="77"/>
              <a:cs typeface="Poppins" pitchFamily="2" charset="77"/>
            </a:endParaRPr>
          </a:p>
          <a:p>
            <a:pPr algn="just"/>
            <a:r>
              <a:rPr lang="fr-FR" sz="1600" u="sng" dirty="0">
                <a:latin typeface="Poppins" pitchFamily="2" charset="77"/>
                <a:cs typeface="Poppins" pitchFamily="2" charset="77"/>
              </a:rPr>
              <a:t>Piège à éviter :</a:t>
            </a:r>
            <a:r>
              <a:rPr lang="fr-FR" sz="1600" dirty="0">
                <a:latin typeface="Poppins" pitchFamily="2" charset="77"/>
                <a:cs typeface="Poppins" pitchFamily="2" charset="77"/>
              </a:rPr>
              <a:t> parfois, la bonne réponse correspondra à un sujet abordé dans une différente partie du texte.</a:t>
            </a:r>
          </a:p>
          <a:p>
            <a:pPr algn="just"/>
            <a:endParaRPr lang="fr-FR" sz="1600" strike="sngStrike" dirty="0">
              <a:solidFill>
                <a:srgbClr val="404248"/>
              </a:solidFill>
              <a:latin typeface="Poppins" pitchFamily="2" charset="77"/>
              <a:cs typeface="Poppins" pitchFamily="2" charset="77"/>
            </a:endParaRPr>
          </a:p>
        </p:txBody>
      </p:sp>
      <p:pic>
        <p:nvPicPr>
          <p:cNvPr id="9" name="Image 8">
            <a:extLst>
              <a:ext uri="{FF2B5EF4-FFF2-40B4-BE49-F238E27FC236}">
                <a16:creationId xmlns:a16="http://schemas.microsoft.com/office/drawing/2014/main" id="{4000847C-2AB1-F3AE-144F-B19050D85503}"/>
              </a:ext>
            </a:extLst>
          </p:cNvPr>
          <p:cNvPicPr>
            <a:picLocks noChangeAspect="1"/>
          </p:cNvPicPr>
          <p:nvPr/>
        </p:nvPicPr>
        <p:blipFill>
          <a:blip r:embed="rId2"/>
          <a:stretch>
            <a:fillRect/>
          </a:stretch>
        </p:blipFill>
        <p:spPr>
          <a:xfrm>
            <a:off x="10522466" y="5085431"/>
            <a:ext cx="1669534" cy="1772569"/>
          </a:xfrm>
          <a:prstGeom prst="rect">
            <a:avLst/>
          </a:prstGeom>
        </p:spPr>
      </p:pic>
      <p:pic>
        <p:nvPicPr>
          <p:cNvPr id="10" name="Image 9" descr="Une image contenant Visage humain, habits, costume universitaire, commencement&#10;&#10;Le contenu généré par l’IA peut être incorrect.">
            <a:extLst>
              <a:ext uri="{FF2B5EF4-FFF2-40B4-BE49-F238E27FC236}">
                <a16:creationId xmlns:a16="http://schemas.microsoft.com/office/drawing/2014/main" id="{23A640D4-99B0-F6B7-7BFE-1DE10D6B178B}"/>
              </a:ext>
            </a:extLst>
          </p:cNvPr>
          <p:cNvPicPr>
            <a:picLocks noChangeAspect="1"/>
          </p:cNvPicPr>
          <p:nvPr/>
        </p:nvPicPr>
        <p:blipFill>
          <a:blip r:embed="rId3"/>
          <a:stretch>
            <a:fillRect/>
          </a:stretch>
        </p:blipFill>
        <p:spPr>
          <a:xfrm>
            <a:off x="0" y="0"/>
            <a:ext cx="1311876" cy="1311876"/>
          </a:xfrm>
          <a:prstGeom prst="rect">
            <a:avLst/>
          </a:prstGeom>
        </p:spPr>
      </p:pic>
      <p:pic>
        <p:nvPicPr>
          <p:cNvPr id="12" name="Image 11" descr="Une image contenant Police, texte, Graphique&#10;&#10;Le contenu généré par l’IA peut être incorrect.">
            <a:extLst>
              <a:ext uri="{FF2B5EF4-FFF2-40B4-BE49-F238E27FC236}">
                <a16:creationId xmlns:a16="http://schemas.microsoft.com/office/drawing/2014/main" id="{84097DC7-CC59-F13E-A40A-8A6F2B94A9E2}"/>
              </a:ext>
            </a:extLst>
          </p:cNvPr>
          <p:cNvPicPr>
            <a:picLocks noChangeAspect="1"/>
          </p:cNvPicPr>
          <p:nvPr/>
        </p:nvPicPr>
        <p:blipFill>
          <a:blip r:embed="rId4"/>
          <a:stretch>
            <a:fillRect/>
          </a:stretch>
        </p:blipFill>
        <p:spPr>
          <a:xfrm>
            <a:off x="4127500" y="313038"/>
            <a:ext cx="3937000" cy="685800"/>
          </a:xfrm>
          <a:prstGeom prst="rect">
            <a:avLst/>
          </a:prstGeom>
        </p:spPr>
      </p:pic>
      <p:pic>
        <p:nvPicPr>
          <p:cNvPr id="13" name="Picture 8" descr="Le TOEIC est le Test le Plus Demandé par les Grandes Entreprises">
            <a:extLst>
              <a:ext uri="{FF2B5EF4-FFF2-40B4-BE49-F238E27FC236}">
                <a16:creationId xmlns:a16="http://schemas.microsoft.com/office/drawing/2014/main" id="{F660234C-4A27-607D-0708-D3BCF5B4D5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e 13">
            <a:extLst>
              <a:ext uri="{FF2B5EF4-FFF2-40B4-BE49-F238E27FC236}">
                <a16:creationId xmlns:a16="http://schemas.microsoft.com/office/drawing/2014/main" id="{05FBDB82-6962-1D0C-3765-CFD4842D1FA7}"/>
              </a:ext>
            </a:extLst>
          </p:cNvPr>
          <p:cNvGrpSpPr/>
          <p:nvPr/>
        </p:nvGrpSpPr>
        <p:grpSpPr>
          <a:xfrm>
            <a:off x="4362903" y="1029320"/>
            <a:ext cx="3466193" cy="464871"/>
            <a:chOff x="1817948" y="1174543"/>
            <a:chExt cx="5407278" cy="464871"/>
          </a:xfrm>
        </p:grpSpPr>
        <p:sp>
          <p:nvSpPr>
            <p:cNvPr id="15" name="Rectangle : coins arrondis 14">
              <a:extLst>
                <a:ext uri="{FF2B5EF4-FFF2-40B4-BE49-F238E27FC236}">
                  <a16:creationId xmlns:a16="http://schemas.microsoft.com/office/drawing/2014/main" id="{73FCD03E-5D69-3180-0CC3-0305F19A1210}"/>
                </a:ext>
              </a:extLst>
            </p:cNvPr>
            <p:cNvSpPr/>
            <p:nvPr/>
          </p:nvSpPr>
          <p:spPr>
            <a:xfrm>
              <a:off x="2339752" y="1268760"/>
              <a:ext cx="4392488" cy="36283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MQ"/>
            </a:p>
          </p:txBody>
        </p:sp>
        <p:sp>
          <p:nvSpPr>
            <p:cNvPr id="16" name="ZoneTexte 15">
              <a:extLst>
                <a:ext uri="{FF2B5EF4-FFF2-40B4-BE49-F238E27FC236}">
                  <a16:creationId xmlns:a16="http://schemas.microsoft.com/office/drawing/2014/main" id="{B643F880-3DAD-C737-D741-5898FC9A9B27}"/>
                </a:ext>
              </a:extLst>
            </p:cNvPr>
            <p:cNvSpPr txBox="1"/>
            <p:nvPr/>
          </p:nvSpPr>
          <p:spPr>
            <a:xfrm>
              <a:off x="1817948" y="1174543"/>
              <a:ext cx="5407278" cy="464871"/>
            </a:xfrm>
            <a:prstGeom prst="rect">
              <a:avLst/>
            </a:prstGeom>
            <a:noFill/>
          </p:spPr>
          <p:txBody>
            <a:bodyPr wrap="square" rtlCol="0">
              <a:spAutoFit/>
            </a:bodyPr>
            <a:lstStyle/>
            <a:p>
              <a:pPr algn="ctr">
                <a:lnSpc>
                  <a:spcPct val="150000"/>
                </a:lnSpc>
              </a:pPr>
              <a:r>
                <a:rPr lang="fr-FR" b="1" dirty="0">
                  <a:solidFill>
                    <a:schemeClr val="bg1"/>
                  </a:solidFill>
                  <a:latin typeface="Aftika Bold" pitchFamily="2" charset="77"/>
                </a:rPr>
                <a:t>APERÇU DU TEST TOEIC L&amp;R</a:t>
              </a:r>
            </a:p>
          </p:txBody>
        </p:sp>
      </p:grpSp>
    </p:spTree>
    <p:extLst>
      <p:ext uri="{BB962C8B-B14F-4D97-AF65-F5344CB8AC3E}">
        <p14:creationId xmlns:p14="http://schemas.microsoft.com/office/powerpoint/2010/main" val="390341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4ACA77A2-C2F7-9246-8F4F-7A7F0C7A2060}"/>
              </a:ext>
            </a:extLst>
          </p:cNvPr>
          <p:cNvPicPr>
            <a:picLocks noChangeAspect="1"/>
          </p:cNvPicPr>
          <p:nvPr/>
        </p:nvPicPr>
        <p:blipFill rotWithShape="1">
          <a:blip r:embed="rId2">
            <a:extLst>
              <a:ext uri="{28A0092B-C50C-407E-A947-70E740481C1C}">
                <a14:useLocalDpi xmlns:a14="http://schemas.microsoft.com/office/drawing/2010/main" val="0"/>
              </a:ext>
            </a:extLst>
          </a:blip>
          <a:srcRect l="37011" t="18756" r="18103" b="8028"/>
          <a:stretch/>
        </p:blipFill>
        <p:spPr>
          <a:xfrm>
            <a:off x="3851564" y="1690426"/>
            <a:ext cx="4629574" cy="4863131"/>
          </a:xfrm>
          <a:prstGeom prst="rect">
            <a:avLst/>
          </a:prstGeom>
        </p:spPr>
      </p:pic>
      <p:pic>
        <p:nvPicPr>
          <p:cNvPr id="2" name="Image 1">
            <a:extLst>
              <a:ext uri="{FF2B5EF4-FFF2-40B4-BE49-F238E27FC236}">
                <a16:creationId xmlns:a16="http://schemas.microsoft.com/office/drawing/2014/main" id="{F10C333F-EFE4-FBC5-8F0F-97A85F2EC412}"/>
              </a:ext>
            </a:extLst>
          </p:cNvPr>
          <p:cNvPicPr>
            <a:picLocks noChangeAspect="1"/>
          </p:cNvPicPr>
          <p:nvPr/>
        </p:nvPicPr>
        <p:blipFill>
          <a:blip r:embed="rId3"/>
          <a:stretch>
            <a:fillRect/>
          </a:stretch>
        </p:blipFill>
        <p:spPr>
          <a:xfrm>
            <a:off x="10522466" y="5085431"/>
            <a:ext cx="1669534" cy="1772569"/>
          </a:xfrm>
          <a:prstGeom prst="rect">
            <a:avLst/>
          </a:prstGeom>
        </p:spPr>
      </p:pic>
      <p:pic>
        <p:nvPicPr>
          <p:cNvPr id="3" name="Image 2" descr="Une image contenant Visage humain, habits, costume universitaire, commencement&#10;&#10;Le contenu généré par l’IA peut être incorrect.">
            <a:extLst>
              <a:ext uri="{FF2B5EF4-FFF2-40B4-BE49-F238E27FC236}">
                <a16:creationId xmlns:a16="http://schemas.microsoft.com/office/drawing/2014/main" id="{2880C894-7087-04E6-878A-1AD6149D84D3}"/>
              </a:ext>
            </a:extLst>
          </p:cNvPr>
          <p:cNvPicPr>
            <a:picLocks noChangeAspect="1"/>
          </p:cNvPicPr>
          <p:nvPr/>
        </p:nvPicPr>
        <p:blipFill>
          <a:blip r:embed="rId4"/>
          <a:stretch>
            <a:fillRect/>
          </a:stretch>
        </p:blipFill>
        <p:spPr>
          <a:xfrm>
            <a:off x="0" y="0"/>
            <a:ext cx="1311876" cy="1311876"/>
          </a:xfrm>
          <a:prstGeom prst="rect">
            <a:avLst/>
          </a:prstGeom>
        </p:spPr>
      </p:pic>
      <p:pic>
        <p:nvPicPr>
          <p:cNvPr id="9" name="Image 8" descr="Une image contenant Police, texte, Graphique&#10;&#10;Le contenu généré par l’IA peut être incorrect.">
            <a:extLst>
              <a:ext uri="{FF2B5EF4-FFF2-40B4-BE49-F238E27FC236}">
                <a16:creationId xmlns:a16="http://schemas.microsoft.com/office/drawing/2014/main" id="{32B70DB9-4DD2-CC5D-C6CB-248BCE3E66EB}"/>
              </a:ext>
            </a:extLst>
          </p:cNvPr>
          <p:cNvPicPr>
            <a:picLocks noChangeAspect="1"/>
          </p:cNvPicPr>
          <p:nvPr/>
        </p:nvPicPr>
        <p:blipFill>
          <a:blip r:embed="rId5"/>
          <a:stretch>
            <a:fillRect/>
          </a:stretch>
        </p:blipFill>
        <p:spPr>
          <a:xfrm>
            <a:off x="4127500" y="313038"/>
            <a:ext cx="3937000" cy="685800"/>
          </a:xfrm>
          <a:prstGeom prst="rect">
            <a:avLst/>
          </a:prstGeom>
        </p:spPr>
      </p:pic>
      <p:pic>
        <p:nvPicPr>
          <p:cNvPr id="11" name="Picture 8" descr="Le TOEIC est le Test le Plus Demandé par les Grandes Entreprises">
            <a:extLst>
              <a:ext uri="{FF2B5EF4-FFF2-40B4-BE49-F238E27FC236}">
                <a16:creationId xmlns:a16="http://schemas.microsoft.com/office/drawing/2014/main" id="{F7064C75-C32C-E0EC-51A6-906A251D86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e 11">
            <a:extLst>
              <a:ext uri="{FF2B5EF4-FFF2-40B4-BE49-F238E27FC236}">
                <a16:creationId xmlns:a16="http://schemas.microsoft.com/office/drawing/2014/main" id="{C8331E3A-FA24-39DC-3885-E59D3601FEAB}"/>
              </a:ext>
            </a:extLst>
          </p:cNvPr>
          <p:cNvGrpSpPr/>
          <p:nvPr/>
        </p:nvGrpSpPr>
        <p:grpSpPr>
          <a:xfrm>
            <a:off x="4362903" y="1029320"/>
            <a:ext cx="3466193" cy="464871"/>
            <a:chOff x="1817948" y="1174543"/>
            <a:chExt cx="5407278" cy="464871"/>
          </a:xfrm>
        </p:grpSpPr>
        <p:sp>
          <p:nvSpPr>
            <p:cNvPr id="13" name="Rectangle : coins arrondis 12">
              <a:extLst>
                <a:ext uri="{FF2B5EF4-FFF2-40B4-BE49-F238E27FC236}">
                  <a16:creationId xmlns:a16="http://schemas.microsoft.com/office/drawing/2014/main" id="{3A187652-DDB2-CC21-262D-65CFCF4400E6}"/>
                </a:ext>
              </a:extLst>
            </p:cNvPr>
            <p:cNvSpPr/>
            <p:nvPr/>
          </p:nvSpPr>
          <p:spPr>
            <a:xfrm>
              <a:off x="2339752" y="1268760"/>
              <a:ext cx="4392488" cy="36283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MQ"/>
            </a:p>
          </p:txBody>
        </p:sp>
        <p:sp>
          <p:nvSpPr>
            <p:cNvPr id="14" name="ZoneTexte 13">
              <a:extLst>
                <a:ext uri="{FF2B5EF4-FFF2-40B4-BE49-F238E27FC236}">
                  <a16:creationId xmlns:a16="http://schemas.microsoft.com/office/drawing/2014/main" id="{561253D2-6FA6-F982-7C69-7876D20ED576}"/>
                </a:ext>
              </a:extLst>
            </p:cNvPr>
            <p:cNvSpPr txBox="1"/>
            <p:nvPr/>
          </p:nvSpPr>
          <p:spPr>
            <a:xfrm>
              <a:off x="1817948" y="1174543"/>
              <a:ext cx="5407278" cy="464871"/>
            </a:xfrm>
            <a:prstGeom prst="rect">
              <a:avLst/>
            </a:prstGeom>
            <a:noFill/>
          </p:spPr>
          <p:txBody>
            <a:bodyPr wrap="square" rtlCol="0">
              <a:spAutoFit/>
            </a:bodyPr>
            <a:lstStyle/>
            <a:p>
              <a:pPr algn="ctr">
                <a:lnSpc>
                  <a:spcPct val="150000"/>
                </a:lnSpc>
              </a:pPr>
              <a:r>
                <a:rPr lang="fr-FR" b="1" dirty="0">
                  <a:solidFill>
                    <a:schemeClr val="bg1"/>
                  </a:solidFill>
                  <a:latin typeface="Aftika Bold" pitchFamily="2" charset="77"/>
                </a:rPr>
                <a:t>APERÇU DU TEST TOEIC L&amp;R</a:t>
              </a:r>
            </a:p>
          </p:txBody>
        </p:sp>
      </p:grpSp>
    </p:spTree>
    <p:extLst>
      <p:ext uri="{BB962C8B-B14F-4D97-AF65-F5344CB8AC3E}">
        <p14:creationId xmlns:p14="http://schemas.microsoft.com/office/powerpoint/2010/main" val="3759285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26A7C-AA83-C788-775D-D5624A426FDD}"/>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C43B3E28-6515-A8A6-0138-20BE714008B6}"/>
              </a:ext>
            </a:extLst>
          </p:cNvPr>
          <p:cNvPicPr>
            <a:picLocks noChangeAspect="1"/>
          </p:cNvPicPr>
          <p:nvPr/>
        </p:nvPicPr>
        <p:blipFill>
          <a:blip r:embed="rId2"/>
          <a:stretch>
            <a:fillRect/>
          </a:stretch>
        </p:blipFill>
        <p:spPr>
          <a:xfrm>
            <a:off x="10522466" y="5085431"/>
            <a:ext cx="1669534" cy="1772569"/>
          </a:xfrm>
          <a:prstGeom prst="rect">
            <a:avLst/>
          </a:prstGeom>
        </p:spPr>
      </p:pic>
      <p:pic>
        <p:nvPicPr>
          <p:cNvPr id="3" name="Image 2" descr="Une image contenant Visage humain, habits, costume universitaire, commencement&#10;&#10;Le contenu généré par l’IA peut être incorrect.">
            <a:extLst>
              <a:ext uri="{FF2B5EF4-FFF2-40B4-BE49-F238E27FC236}">
                <a16:creationId xmlns:a16="http://schemas.microsoft.com/office/drawing/2014/main" id="{456D7572-9490-B827-4EEA-71247DE5F677}"/>
              </a:ext>
            </a:extLst>
          </p:cNvPr>
          <p:cNvPicPr>
            <a:picLocks noChangeAspect="1"/>
          </p:cNvPicPr>
          <p:nvPr/>
        </p:nvPicPr>
        <p:blipFill>
          <a:blip r:embed="rId3"/>
          <a:stretch>
            <a:fillRect/>
          </a:stretch>
        </p:blipFill>
        <p:spPr>
          <a:xfrm>
            <a:off x="0" y="0"/>
            <a:ext cx="1311876" cy="1311876"/>
          </a:xfrm>
          <a:prstGeom prst="rect">
            <a:avLst/>
          </a:prstGeom>
        </p:spPr>
      </p:pic>
      <p:sp>
        <p:nvSpPr>
          <p:cNvPr id="11" name="ZoneTexte 10">
            <a:extLst>
              <a:ext uri="{FF2B5EF4-FFF2-40B4-BE49-F238E27FC236}">
                <a16:creationId xmlns:a16="http://schemas.microsoft.com/office/drawing/2014/main" id="{F7366C3B-5597-42A7-481C-15BB2EF91AAD}"/>
              </a:ext>
            </a:extLst>
          </p:cNvPr>
          <p:cNvSpPr txBox="1"/>
          <p:nvPr/>
        </p:nvSpPr>
        <p:spPr>
          <a:xfrm>
            <a:off x="0" y="1677463"/>
            <a:ext cx="12192000" cy="4294252"/>
          </a:xfrm>
          <a:prstGeom prst="rect">
            <a:avLst/>
          </a:prstGeom>
          <a:noFill/>
        </p:spPr>
        <p:txBody>
          <a:bodyPr wrap="square">
            <a:spAutoFit/>
          </a:bodyPr>
          <a:lstStyle/>
          <a:p>
            <a:pPr algn="just">
              <a:lnSpc>
                <a:spcPct val="115000"/>
              </a:lnSpc>
              <a:spcBef>
                <a:spcPts val="600"/>
              </a:spcBef>
              <a:spcAft>
                <a:spcPts val="200"/>
              </a:spcAft>
              <a:buNone/>
            </a:pPr>
            <a:r>
              <a:rPr lang="en-US" sz="3800" b="1" kern="0" dirty="0">
                <a:solidFill>
                  <a:srgbClr val="1E375A"/>
                </a:solidFill>
                <a:effectLst/>
                <a:latin typeface="Poppins" pitchFamily="2" charset="77"/>
                <a:ea typeface="MS Gothic" panose="020B0609070205080204" pitchFamily="49" charset="-128"/>
                <a:cs typeface="Poppins" pitchFamily="2" charset="77"/>
              </a:rPr>
              <a:t>1. </a:t>
            </a:r>
            <a:r>
              <a:rPr lang="en-US" sz="3800" b="1" kern="0" dirty="0" err="1">
                <a:solidFill>
                  <a:srgbClr val="1E375A"/>
                </a:solidFill>
                <a:effectLst/>
                <a:latin typeface="Poppins" pitchFamily="2" charset="77"/>
                <a:ea typeface="MS Gothic" panose="020B0609070205080204" pitchFamily="49" charset="-128"/>
                <a:cs typeface="Poppins" pitchFamily="2" charset="77"/>
              </a:rPr>
              <a:t>Qu’est-ce</a:t>
            </a:r>
            <a:r>
              <a:rPr lang="en-US" sz="3800" b="1" kern="0" dirty="0">
                <a:solidFill>
                  <a:srgbClr val="1E375A"/>
                </a:solidFill>
                <a:effectLst/>
                <a:latin typeface="Poppins" pitchFamily="2" charset="77"/>
                <a:ea typeface="MS Gothic" panose="020B0609070205080204" pitchFamily="49" charset="-128"/>
                <a:cs typeface="Poppins" pitchFamily="2" charset="77"/>
              </a:rPr>
              <a:t> </a:t>
            </a:r>
            <a:r>
              <a:rPr lang="en-US" sz="3800" b="1" kern="0" dirty="0" err="1">
                <a:solidFill>
                  <a:srgbClr val="1E375A"/>
                </a:solidFill>
                <a:effectLst/>
                <a:latin typeface="Poppins" pitchFamily="2" charset="77"/>
                <a:ea typeface="MS Gothic" panose="020B0609070205080204" pitchFamily="49" charset="-128"/>
                <a:cs typeface="Poppins" pitchFamily="2" charset="77"/>
              </a:rPr>
              <a:t>que</a:t>
            </a:r>
            <a:r>
              <a:rPr lang="en-US" sz="3800" b="1" kern="0" dirty="0">
                <a:solidFill>
                  <a:srgbClr val="1E375A"/>
                </a:solidFill>
                <a:effectLst/>
                <a:latin typeface="Poppins" pitchFamily="2" charset="77"/>
                <a:ea typeface="MS Gothic" panose="020B0609070205080204" pitchFamily="49" charset="-128"/>
                <a:cs typeface="Poppins" pitchFamily="2" charset="77"/>
              </a:rPr>
              <a:t> le TOEIC® Listening &amp; Reading ?</a:t>
            </a:r>
            <a:endParaRPr lang="fr-MQ" sz="3800" b="1" kern="0" dirty="0">
              <a:solidFill>
                <a:srgbClr val="1E375A"/>
              </a:solidFill>
              <a:effectLst/>
              <a:latin typeface="Poppins" pitchFamily="2" charset="77"/>
              <a:ea typeface="MS Gothic" panose="020B0609070205080204" pitchFamily="49" charset="-128"/>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Le TOEIC® Listening &amp; Reading </a:t>
            </a:r>
            <a:r>
              <a:rPr lang="en-US" sz="2800" dirty="0" err="1">
                <a:effectLst/>
                <a:latin typeface="Poppins" pitchFamily="2" charset="77"/>
                <a:ea typeface="Aptos" panose="020B0004020202020204" pitchFamily="34" charset="0"/>
                <a:cs typeface="Poppins" pitchFamily="2" charset="77"/>
              </a:rPr>
              <a:t>évalue</a:t>
            </a:r>
            <a:r>
              <a:rPr lang="en-US" sz="2800" dirty="0">
                <a:effectLst/>
                <a:latin typeface="Poppins" pitchFamily="2" charset="77"/>
                <a:ea typeface="Aptos" panose="020B0004020202020204" pitchFamily="34" charset="0"/>
                <a:cs typeface="Poppins" pitchFamily="2" charset="77"/>
              </a:rPr>
              <a:t> la </a:t>
            </a:r>
            <a:r>
              <a:rPr lang="en-US" sz="2800" dirty="0" err="1">
                <a:effectLst/>
                <a:latin typeface="Poppins" pitchFamily="2" charset="77"/>
                <a:ea typeface="Aptos" panose="020B0004020202020204" pitchFamily="34" charset="0"/>
                <a:cs typeface="Poppins" pitchFamily="2" charset="77"/>
              </a:rPr>
              <a:t>compréhension</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orale</a:t>
            </a:r>
            <a:r>
              <a:rPr lang="en-US" sz="2800" dirty="0">
                <a:effectLst/>
                <a:latin typeface="Poppins" pitchFamily="2" charset="77"/>
                <a:ea typeface="Aptos" panose="020B0004020202020204" pitchFamily="34" charset="0"/>
                <a:cs typeface="Poppins" pitchFamily="2" charset="77"/>
              </a:rPr>
              <a:t> et la </a:t>
            </a:r>
            <a:r>
              <a:rPr lang="en-US" sz="2800" dirty="0" err="1">
                <a:effectLst/>
                <a:latin typeface="Poppins" pitchFamily="2" charset="77"/>
                <a:ea typeface="Aptos" panose="020B0004020202020204" pitchFamily="34" charset="0"/>
                <a:cs typeface="Poppins" pitchFamily="2" charset="77"/>
              </a:rPr>
              <a:t>compréhension</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écrite</a:t>
            </a:r>
            <a:r>
              <a:rPr lang="en-US" sz="2800" dirty="0">
                <a:effectLst/>
                <a:latin typeface="Poppins" pitchFamily="2" charset="77"/>
                <a:ea typeface="Aptos" panose="020B0004020202020204" pitchFamily="34" charset="0"/>
                <a:cs typeface="Poppins" pitchFamily="2" charset="77"/>
              </a:rPr>
              <a:t> de </a:t>
            </a:r>
            <a:r>
              <a:rPr lang="en-US" sz="2800" dirty="0" err="1">
                <a:effectLst/>
                <a:latin typeface="Poppins" pitchFamily="2" charset="77"/>
                <a:ea typeface="Aptos" panose="020B0004020202020204" pitchFamily="34" charset="0"/>
                <a:cs typeface="Poppins" pitchFamily="2" charset="77"/>
              </a:rPr>
              <a:t>l’anglais</a:t>
            </a:r>
            <a:r>
              <a:rPr lang="en-US" sz="2800" dirty="0">
                <a:effectLst/>
                <a:latin typeface="Poppins" pitchFamily="2" charset="77"/>
                <a:ea typeface="Aptos" panose="020B0004020202020204" pitchFamily="34" charset="0"/>
                <a:cs typeface="Poppins" pitchFamily="2" charset="77"/>
              </a:rPr>
              <a:t> dans un </a:t>
            </a:r>
            <a:r>
              <a:rPr lang="en-US" sz="2800" dirty="0" err="1">
                <a:effectLst/>
                <a:latin typeface="Poppins" pitchFamily="2" charset="77"/>
                <a:ea typeface="Aptos" panose="020B0004020202020204" pitchFamily="34" charset="0"/>
                <a:cs typeface="Poppins" pitchFamily="2" charset="77"/>
              </a:rPr>
              <a:t>contexte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professionnel</a:t>
            </a:r>
            <a:r>
              <a:rPr lang="en-US" sz="2800" dirty="0">
                <a:effectLst/>
                <a:latin typeface="Poppins" pitchFamily="2" charset="77"/>
                <a:ea typeface="Aptos" panose="020B0004020202020204" pitchFamily="34" charset="0"/>
                <a:cs typeface="Poppins" pitchFamily="2" charset="77"/>
              </a:rPr>
              <a:t> et international.</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Il </a:t>
            </a:r>
            <a:r>
              <a:rPr lang="en-US" sz="2800" dirty="0" err="1">
                <a:effectLst/>
                <a:latin typeface="Poppins" pitchFamily="2" charset="77"/>
                <a:ea typeface="Aptos" panose="020B0004020202020204" pitchFamily="34" charset="0"/>
                <a:cs typeface="Poppins" pitchFamily="2" charset="77"/>
              </a:rPr>
              <a:t>s’adresse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principalement</a:t>
            </a:r>
            <a:r>
              <a:rPr lang="en-US" sz="2800" dirty="0">
                <a:effectLst/>
                <a:latin typeface="Poppins" pitchFamily="2" charset="77"/>
                <a:ea typeface="Aptos" panose="020B0004020202020204" pitchFamily="34" charset="0"/>
                <a:cs typeface="Poppins" pitchFamily="2" charset="77"/>
              </a:rPr>
              <a:t> aux </a:t>
            </a:r>
            <a:r>
              <a:rPr lang="en-US" sz="2800" dirty="0" err="1">
                <a:effectLst/>
                <a:latin typeface="Poppins" pitchFamily="2" charset="77"/>
                <a:ea typeface="Aptos" panose="020B0004020202020204" pitchFamily="34" charset="0"/>
                <a:cs typeface="Poppins" pitchFamily="2" charset="77"/>
              </a:rPr>
              <a:t>personnes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dont</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l’anglais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n’est</a:t>
            </a:r>
            <a:r>
              <a:rPr lang="en-US" sz="2800" dirty="0">
                <a:effectLst/>
                <a:latin typeface="Poppins" pitchFamily="2" charset="77"/>
                <a:ea typeface="Aptos" panose="020B0004020202020204" pitchFamily="34" charset="0"/>
                <a:cs typeface="Poppins" pitchFamily="2" charset="77"/>
              </a:rPr>
              <a:t> pas la langue </a:t>
            </a:r>
            <a:r>
              <a:rPr lang="en-US" sz="2800" dirty="0" err="1">
                <a:effectLst/>
                <a:latin typeface="Poppins" pitchFamily="2" charset="77"/>
                <a:ea typeface="Aptos" panose="020B0004020202020204" pitchFamily="34" charset="0"/>
                <a:cs typeface="Poppins" pitchFamily="2" charset="77"/>
              </a:rPr>
              <a:t>maternelle</a:t>
            </a:r>
            <a:r>
              <a:rPr lang="en-US" sz="2800" dirty="0">
                <a:effectLst/>
                <a:latin typeface="Poppins" pitchFamily="2" charset="77"/>
                <a:ea typeface="Aptos" panose="020B0004020202020204" pitchFamily="34" charset="0"/>
                <a:cs typeface="Poppins" pitchFamily="2" charset="77"/>
              </a:rPr>
              <a:t>.</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Il est </a:t>
            </a:r>
            <a:r>
              <a:rPr lang="en-US" sz="2800" dirty="0" err="1">
                <a:effectLst/>
                <a:latin typeface="Poppins" pitchFamily="2" charset="77"/>
                <a:ea typeface="Aptos" panose="020B0004020202020204" pitchFamily="34" charset="0"/>
                <a:cs typeface="Poppins" pitchFamily="2" charset="77"/>
              </a:rPr>
              <a:t>utilisé</a:t>
            </a:r>
            <a:r>
              <a:rPr lang="en-US" sz="2800" dirty="0">
                <a:effectLst/>
                <a:latin typeface="Poppins" pitchFamily="2" charset="77"/>
                <a:ea typeface="Aptos" panose="020B0004020202020204" pitchFamily="34" charset="0"/>
                <a:cs typeface="Poppins" pitchFamily="2" charset="77"/>
              </a:rPr>
              <a:t> pour les études, </a:t>
            </a:r>
            <a:r>
              <a:rPr lang="en-US" sz="2800" dirty="0" err="1">
                <a:effectLst/>
                <a:latin typeface="Poppins" pitchFamily="2" charset="77"/>
                <a:ea typeface="Aptos" panose="020B0004020202020204" pitchFamily="34" charset="0"/>
                <a:cs typeface="Poppins" pitchFamily="2" charset="77"/>
              </a:rPr>
              <a:t>l’emploi</a:t>
            </a:r>
            <a:r>
              <a:rPr lang="en-US" sz="2800" dirty="0">
                <a:effectLst/>
                <a:latin typeface="Poppins" pitchFamily="2" charset="77"/>
                <a:ea typeface="Aptos" panose="020B0004020202020204" pitchFamily="34" charset="0"/>
                <a:cs typeface="Poppins" pitchFamily="2" charset="77"/>
              </a:rPr>
              <a:t>, les </a:t>
            </a:r>
            <a:r>
              <a:rPr lang="en-US" sz="2800" dirty="0" err="1">
                <a:effectLst/>
                <a:latin typeface="Poppins" pitchFamily="2" charset="77"/>
                <a:ea typeface="Aptos" panose="020B0004020202020204" pitchFamily="34" charset="0"/>
                <a:cs typeface="Poppins" pitchFamily="2" charset="77"/>
              </a:rPr>
              <a:t>mobilités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internationales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certains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diplômes</a:t>
            </a:r>
            <a:r>
              <a:rPr lang="en-US" sz="2800" dirty="0">
                <a:effectLst/>
                <a:latin typeface="Poppins" pitchFamily="2" charset="77"/>
                <a:ea typeface="Aptos" panose="020B0004020202020204" pitchFamily="34" charset="0"/>
                <a:cs typeface="Poppins" pitchFamily="2" charset="77"/>
              </a:rPr>
              <a:t> et les </a:t>
            </a:r>
            <a:r>
              <a:rPr lang="en-US" sz="2800" dirty="0" err="1">
                <a:effectLst/>
                <a:latin typeface="Poppins" pitchFamily="2" charset="77"/>
                <a:ea typeface="Aptos" panose="020B0004020202020204" pitchFamily="34" charset="0"/>
                <a:cs typeface="Poppins" pitchFamily="2" charset="77"/>
              </a:rPr>
              <a:t>recrutements</a:t>
            </a:r>
            <a:r>
              <a:rPr lang="en-US" sz="2800" dirty="0">
                <a:effectLst/>
                <a:latin typeface="Poppins" pitchFamily="2" charset="77"/>
                <a:ea typeface="Aptos" panose="020B0004020202020204" pitchFamily="34" charset="0"/>
                <a:cs typeface="Poppins" pitchFamily="2" charset="77"/>
              </a:rPr>
              <a:t>.</a:t>
            </a:r>
            <a:endParaRPr lang="fr-MQ" sz="2800" dirty="0">
              <a:effectLst/>
              <a:latin typeface="Poppins" pitchFamily="2" charset="77"/>
              <a:ea typeface="Aptos" panose="020B0004020202020204" pitchFamily="34" charset="0"/>
              <a:cs typeface="Poppins" pitchFamily="2" charset="77"/>
            </a:endParaRPr>
          </a:p>
        </p:txBody>
      </p:sp>
      <p:pic>
        <p:nvPicPr>
          <p:cNvPr id="13" name="Image 12" descr="Une image contenant Police, texte, Graphique&#10;&#10;Le contenu généré par l’IA peut être incorrect.">
            <a:extLst>
              <a:ext uri="{FF2B5EF4-FFF2-40B4-BE49-F238E27FC236}">
                <a16:creationId xmlns:a16="http://schemas.microsoft.com/office/drawing/2014/main" id="{800EC673-0B5F-3BFB-71E8-80AE4B4B921A}"/>
              </a:ext>
            </a:extLst>
          </p:cNvPr>
          <p:cNvPicPr>
            <a:picLocks noChangeAspect="1"/>
          </p:cNvPicPr>
          <p:nvPr/>
        </p:nvPicPr>
        <p:blipFill>
          <a:blip r:embed="rId4"/>
          <a:stretch>
            <a:fillRect/>
          </a:stretch>
        </p:blipFill>
        <p:spPr>
          <a:xfrm>
            <a:off x="4127500" y="313038"/>
            <a:ext cx="3937000" cy="685800"/>
          </a:xfrm>
          <a:prstGeom prst="rect">
            <a:avLst/>
          </a:prstGeom>
        </p:spPr>
      </p:pic>
      <p:pic>
        <p:nvPicPr>
          <p:cNvPr id="14" name="Picture 8" descr="Le TOEIC est le Test le Plus Demandé par les Grandes Entreprises">
            <a:extLst>
              <a:ext uri="{FF2B5EF4-FFF2-40B4-BE49-F238E27FC236}">
                <a16:creationId xmlns:a16="http://schemas.microsoft.com/office/drawing/2014/main" id="{E6BA4BF9-3960-E18B-87C9-7ED92A4D84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74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5D67F0C-26FC-0847-8B35-D42686B94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8102" y="332656"/>
            <a:ext cx="2635796" cy="249248"/>
          </a:xfrm>
          <a:prstGeom prst="rect">
            <a:avLst/>
          </a:prstGeom>
        </p:spPr>
      </p:pic>
      <p:sp>
        <p:nvSpPr>
          <p:cNvPr id="3" name="ZoneTexte 2">
            <a:extLst>
              <a:ext uri="{FF2B5EF4-FFF2-40B4-BE49-F238E27FC236}">
                <a16:creationId xmlns:a16="http://schemas.microsoft.com/office/drawing/2014/main" id="{A892D731-ADCD-9448-B3AC-6203BAFB21AD}"/>
              </a:ext>
            </a:extLst>
          </p:cNvPr>
          <p:cNvSpPr txBox="1"/>
          <p:nvPr/>
        </p:nvSpPr>
        <p:spPr>
          <a:xfrm>
            <a:off x="1847528" y="1693278"/>
            <a:ext cx="6624736" cy="338554"/>
          </a:xfrm>
          <a:prstGeom prst="rect">
            <a:avLst/>
          </a:prstGeom>
          <a:noFill/>
        </p:spPr>
        <p:txBody>
          <a:bodyPr wrap="square" rtlCol="0">
            <a:spAutoFit/>
          </a:bodyPr>
          <a:lstStyle/>
          <a:p>
            <a:r>
              <a:rPr lang="fr-MQ" sz="1600" b="1" dirty="0">
                <a:latin typeface="Poppins" pitchFamily="2" charset="77"/>
                <a:cs typeface="Poppins" pitchFamily="2" charset="77"/>
              </a:rPr>
              <a:t>Section 2 : Compréhension écrite - Reading</a:t>
            </a:r>
          </a:p>
        </p:txBody>
      </p:sp>
      <p:sp>
        <p:nvSpPr>
          <p:cNvPr id="11" name="ZoneTexte 10">
            <a:extLst>
              <a:ext uri="{FF2B5EF4-FFF2-40B4-BE49-F238E27FC236}">
                <a16:creationId xmlns:a16="http://schemas.microsoft.com/office/drawing/2014/main" id="{CF04D75C-3069-A84C-8592-132689F033F0}"/>
              </a:ext>
            </a:extLst>
          </p:cNvPr>
          <p:cNvSpPr txBox="1"/>
          <p:nvPr/>
        </p:nvSpPr>
        <p:spPr>
          <a:xfrm>
            <a:off x="1847528" y="2028639"/>
            <a:ext cx="7776864" cy="338554"/>
          </a:xfrm>
          <a:prstGeom prst="rect">
            <a:avLst/>
          </a:prstGeom>
          <a:noFill/>
        </p:spPr>
        <p:txBody>
          <a:bodyPr wrap="square" rtlCol="0">
            <a:spAutoFit/>
          </a:bodyPr>
          <a:lstStyle/>
          <a:p>
            <a:r>
              <a:rPr lang="fr-MQ" sz="1600" b="1" dirty="0">
                <a:latin typeface="Poppins" pitchFamily="2" charset="77"/>
                <a:cs typeface="Poppins" pitchFamily="2" charset="77"/>
              </a:rPr>
              <a:t>7. Compréhension de texte (Reading comprehension) – 54 questions</a:t>
            </a:r>
          </a:p>
        </p:txBody>
      </p:sp>
      <p:sp>
        <p:nvSpPr>
          <p:cNvPr id="2" name="Rectangle 1">
            <a:extLst>
              <a:ext uri="{FF2B5EF4-FFF2-40B4-BE49-F238E27FC236}">
                <a16:creationId xmlns:a16="http://schemas.microsoft.com/office/drawing/2014/main" id="{586043B3-C010-9840-8071-636D13C8E3A2}"/>
              </a:ext>
            </a:extLst>
          </p:cNvPr>
          <p:cNvSpPr/>
          <p:nvPr/>
        </p:nvSpPr>
        <p:spPr>
          <a:xfrm>
            <a:off x="1667508" y="2941745"/>
            <a:ext cx="8856984" cy="2800767"/>
          </a:xfrm>
          <a:prstGeom prst="rect">
            <a:avLst/>
          </a:prstGeom>
        </p:spPr>
        <p:txBody>
          <a:bodyPr wrap="square">
            <a:spAutoFit/>
          </a:bodyPr>
          <a:lstStyle/>
          <a:p>
            <a:pPr algn="just"/>
            <a:r>
              <a:rPr lang="fr-FR" sz="1600" dirty="0">
                <a:latin typeface="Aftika" pitchFamily="2" charset="77"/>
              </a:rPr>
              <a:t>Des articles, lettres ou publicités sont présentés. Des questions sont posées afin d’évaluer votre compréhension.</a:t>
            </a:r>
          </a:p>
          <a:p>
            <a:pPr algn="just"/>
            <a:r>
              <a:rPr lang="fr-FR" sz="1600" dirty="0">
                <a:latin typeface="Aftika" pitchFamily="2" charset="77"/>
              </a:rPr>
              <a:t>Une des nouvelles questions consiste à vous donner une phrase et à vous demander de choisir l’endroit le plus adéquat dans le/les texte(s) parmi 4 emplacements.</a:t>
            </a:r>
          </a:p>
          <a:p>
            <a:pPr algn="just"/>
            <a:endParaRPr lang="fr-FR" sz="1600" dirty="0">
              <a:latin typeface="Aftika" pitchFamily="2" charset="77"/>
            </a:endParaRPr>
          </a:p>
          <a:p>
            <a:pPr algn="just"/>
            <a:r>
              <a:rPr lang="fr-FR" sz="1600" dirty="0">
                <a:latin typeface="Aftika" pitchFamily="2" charset="77"/>
              </a:rPr>
              <a:t>Dans le détail, il y a :</a:t>
            </a:r>
          </a:p>
          <a:p>
            <a:pPr algn="just"/>
            <a:r>
              <a:rPr lang="fr-FR" sz="1600" dirty="0">
                <a:latin typeface="Aftika" pitchFamily="2" charset="77"/>
              </a:rPr>
              <a:t>10 textes uniques avec 2 à 4 questions par texte.</a:t>
            </a:r>
          </a:p>
          <a:p>
            <a:pPr algn="just"/>
            <a:r>
              <a:rPr lang="fr-FR" sz="1600" dirty="0">
                <a:latin typeface="Aftika" pitchFamily="2" charset="77"/>
              </a:rPr>
              <a:t>5 ensembles de textes composés d’ensembles de 2 et 3 textes avec 5 questions par ensemble.</a:t>
            </a:r>
          </a:p>
          <a:p>
            <a:pPr algn="just"/>
            <a:r>
              <a:rPr lang="fr-FR" sz="1600" dirty="0">
                <a:latin typeface="Aftika" pitchFamily="2" charset="77"/>
              </a:rPr>
              <a:t>Soit un total de 54 questions pour la PART 7 (29 questions pour les textes uniques et 25 questions pour les ensembles)</a:t>
            </a:r>
          </a:p>
          <a:p>
            <a:pPr algn="just"/>
            <a:endParaRPr lang="fr-FR" sz="1600" strike="sngStrike" dirty="0">
              <a:solidFill>
                <a:srgbClr val="404248"/>
              </a:solidFill>
              <a:latin typeface="Aftika" pitchFamily="2" charset="77"/>
            </a:endParaRPr>
          </a:p>
        </p:txBody>
      </p:sp>
      <p:pic>
        <p:nvPicPr>
          <p:cNvPr id="9" name="Image 8">
            <a:extLst>
              <a:ext uri="{FF2B5EF4-FFF2-40B4-BE49-F238E27FC236}">
                <a16:creationId xmlns:a16="http://schemas.microsoft.com/office/drawing/2014/main" id="{A62562D5-7A1F-FF10-FE90-D8DEAAE70B2B}"/>
              </a:ext>
            </a:extLst>
          </p:cNvPr>
          <p:cNvPicPr>
            <a:picLocks noChangeAspect="1"/>
          </p:cNvPicPr>
          <p:nvPr/>
        </p:nvPicPr>
        <p:blipFill>
          <a:blip r:embed="rId3"/>
          <a:stretch>
            <a:fillRect/>
          </a:stretch>
        </p:blipFill>
        <p:spPr>
          <a:xfrm>
            <a:off x="10522466" y="5085431"/>
            <a:ext cx="1669534" cy="1772569"/>
          </a:xfrm>
          <a:prstGeom prst="rect">
            <a:avLst/>
          </a:prstGeom>
        </p:spPr>
      </p:pic>
      <p:pic>
        <p:nvPicPr>
          <p:cNvPr id="10" name="Image 9" descr="Une image contenant Visage humain, habits, costume universitaire, commencement&#10;&#10;Le contenu généré par l’IA peut être incorrect.">
            <a:extLst>
              <a:ext uri="{FF2B5EF4-FFF2-40B4-BE49-F238E27FC236}">
                <a16:creationId xmlns:a16="http://schemas.microsoft.com/office/drawing/2014/main" id="{6CB3C7EF-80E0-53B5-4D88-28355747814B}"/>
              </a:ext>
            </a:extLst>
          </p:cNvPr>
          <p:cNvPicPr>
            <a:picLocks noChangeAspect="1"/>
          </p:cNvPicPr>
          <p:nvPr/>
        </p:nvPicPr>
        <p:blipFill>
          <a:blip r:embed="rId4"/>
          <a:stretch>
            <a:fillRect/>
          </a:stretch>
        </p:blipFill>
        <p:spPr>
          <a:xfrm>
            <a:off x="0" y="0"/>
            <a:ext cx="1311876" cy="1311876"/>
          </a:xfrm>
          <a:prstGeom prst="rect">
            <a:avLst/>
          </a:prstGeom>
        </p:spPr>
      </p:pic>
      <p:pic>
        <p:nvPicPr>
          <p:cNvPr id="12" name="Image 11" descr="Une image contenant Police, texte, Graphique&#10;&#10;Le contenu généré par l’IA peut être incorrect.">
            <a:extLst>
              <a:ext uri="{FF2B5EF4-FFF2-40B4-BE49-F238E27FC236}">
                <a16:creationId xmlns:a16="http://schemas.microsoft.com/office/drawing/2014/main" id="{70448D5C-CFED-8B43-B1FB-BC08A036D4A4}"/>
              </a:ext>
            </a:extLst>
          </p:cNvPr>
          <p:cNvPicPr>
            <a:picLocks noChangeAspect="1"/>
          </p:cNvPicPr>
          <p:nvPr/>
        </p:nvPicPr>
        <p:blipFill>
          <a:blip r:embed="rId5"/>
          <a:stretch>
            <a:fillRect/>
          </a:stretch>
        </p:blipFill>
        <p:spPr>
          <a:xfrm>
            <a:off x="4127500" y="313038"/>
            <a:ext cx="3937000" cy="685800"/>
          </a:xfrm>
          <a:prstGeom prst="rect">
            <a:avLst/>
          </a:prstGeom>
        </p:spPr>
      </p:pic>
      <p:pic>
        <p:nvPicPr>
          <p:cNvPr id="13" name="Picture 8" descr="Le TOEIC est le Test le Plus Demandé par les Grandes Entreprises">
            <a:extLst>
              <a:ext uri="{FF2B5EF4-FFF2-40B4-BE49-F238E27FC236}">
                <a16:creationId xmlns:a16="http://schemas.microsoft.com/office/drawing/2014/main" id="{EC04FA12-91A8-1D80-1C79-10AF2BF130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e 13">
            <a:extLst>
              <a:ext uri="{FF2B5EF4-FFF2-40B4-BE49-F238E27FC236}">
                <a16:creationId xmlns:a16="http://schemas.microsoft.com/office/drawing/2014/main" id="{978A420A-EAC9-0243-B157-FACEA17256FC}"/>
              </a:ext>
            </a:extLst>
          </p:cNvPr>
          <p:cNvGrpSpPr/>
          <p:nvPr/>
        </p:nvGrpSpPr>
        <p:grpSpPr>
          <a:xfrm>
            <a:off x="4362903" y="1029320"/>
            <a:ext cx="3466193" cy="464871"/>
            <a:chOff x="1817948" y="1174543"/>
            <a:chExt cx="5407278" cy="464871"/>
          </a:xfrm>
        </p:grpSpPr>
        <p:sp>
          <p:nvSpPr>
            <p:cNvPr id="15" name="Rectangle : coins arrondis 14">
              <a:extLst>
                <a:ext uri="{FF2B5EF4-FFF2-40B4-BE49-F238E27FC236}">
                  <a16:creationId xmlns:a16="http://schemas.microsoft.com/office/drawing/2014/main" id="{48A58F21-97BF-1272-5A9C-1F52448EC3AF}"/>
                </a:ext>
              </a:extLst>
            </p:cNvPr>
            <p:cNvSpPr/>
            <p:nvPr/>
          </p:nvSpPr>
          <p:spPr>
            <a:xfrm>
              <a:off x="2339752" y="1268760"/>
              <a:ext cx="4392488" cy="36283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MQ"/>
            </a:p>
          </p:txBody>
        </p:sp>
        <p:sp>
          <p:nvSpPr>
            <p:cNvPr id="16" name="ZoneTexte 15">
              <a:extLst>
                <a:ext uri="{FF2B5EF4-FFF2-40B4-BE49-F238E27FC236}">
                  <a16:creationId xmlns:a16="http://schemas.microsoft.com/office/drawing/2014/main" id="{1362971B-2D65-86EB-AC1B-551489C036E8}"/>
                </a:ext>
              </a:extLst>
            </p:cNvPr>
            <p:cNvSpPr txBox="1"/>
            <p:nvPr/>
          </p:nvSpPr>
          <p:spPr>
            <a:xfrm>
              <a:off x="1817948" y="1174543"/>
              <a:ext cx="5407278" cy="464871"/>
            </a:xfrm>
            <a:prstGeom prst="rect">
              <a:avLst/>
            </a:prstGeom>
            <a:noFill/>
          </p:spPr>
          <p:txBody>
            <a:bodyPr wrap="square" rtlCol="0">
              <a:spAutoFit/>
            </a:bodyPr>
            <a:lstStyle/>
            <a:p>
              <a:pPr algn="ctr">
                <a:lnSpc>
                  <a:spcPct val="150000"/>
                </a:lnSpc>
              </a:pPr>
              <a:r>
                <a:rPr lang="fr-FR" b="1" dirty="0">
                  <a:solidFill>
                    <a:schemeClr val="bg1"/>
                  </a:solidFill>
                  <a:latin typeface="Aftika Bold" pitchFamily="2" charset="77"/>
                </a:rPr>
                <a:t>APERÇU DU TEST TOEIC L&amp;R</a:t>
              </a:r>
            </a:p>
          </p:txBody>
        </p:sp>
      </p:grpSp>
    </p:spTree>
    <p:extLst>
      <p:ext uri="{BB962C8B-B14F-4D97-AF65-F5344CB8AC3E}">
        <p14:creationId xmlns:p14="http://schemas.microsoft.com/office/powerpoint/2010/main" val="2079763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9320BDC-0438-E246-956D-C3FB5BCF3057}"/>
              </a:ext>
            </a:extLst>
          </p:cNvPr>
          <p:cNvPicPr>
            <a:picLocks noChangeAspect="1"/>
          </p:cNvPicPr>
          <p:nvPr/>
        </p:nvPicPr>
        <p:blipFill rotWithShape="1">
          <a:blip r:embed="rId2">
            <a:extLst>
              <a:ext uri="{28A0092B-C50C-407E-A947-70E740481C1C}">
                <a14:useLocalDpi xmlns:a14="http://schemas.microsoft.com/office/drawing/2010/main" val="0"/>
              </a:ext>
            </a:extLst>
          </a:blip>
          <a:srcRect l="35587" t="27176" r="20275"/>
          <a:stretch/>
        </p:blipFill>
        <p:spPr>
          <a:xfrm>
            <a:off x="3692860" y="1676010"/>
            <a:ext cx="4806280" cy="4956237"/>
          </a:xfrm>
          <a:prstGeom prst="rect">
            <a:avLst/>
          </a:prstGeom>
        </p:spPr>
      </p:pic>
      <p:pic>
        <p:nvPicPr>
          <p:cNvPr id="2" name="Image 1">
            <a:extLst>
              <a:ext uri="{FF2B5EF4-FFF2-40B4-BE49-F238E27FC236}">
                <a16:creationId xmlns:a16="http://schemas.microsoft.com/office/drawing/2014/main" id="{E12BA510-6371-6000-6613-40B23E1293CD}"/>
              </a:ext>
            </a:extLst>
          </p:cNvPr>
          <p:cNvPicPr>
            <a:picLocks noChangeAspect="1"/>
          </p:cNvPicPr>
          <p:nvPr/>
        </p:nvPicPr>
        <p:blipFill>
          <a:blip r:embed="rId3"/>
          <a:stretch>
            <a:fillRect/>
          </a:stretch>
        </p:blipFill>
        <p:spPr>
          <a:xfrm>
            <a:off x="10522466" y="5085431"/>
            <a:ext cx="1669534" cy="1772569"/>
          </a:xfrm>
          <a:prstGeom prst="rect">
            <a:avLst/>
          </a:prstGeom>
        </p:spPr>
      </p:pic>
      <p:pic>
        <p:nvPicPr>
          <p:cNvPr id="3" name="Image 2" descr="Une image contenant Visage humain, habits, costume universitaire, commencement&#10;&#10;Le contenu généré par l’IA peut être incorrect.">
            <a:extLst>
              <a:ext uri="{FF2B5EF4-FFF2-40B4-BE49-F238E27FC236}">
                <a16:creationId xmlns:a16="http://schemas.microsoft.com/office/drawing/2014/main" id="{F8C7B513-FEEA-EC9A-17B8-AC066B465BBF}"/>
              </a:ext>
            </a:extLst>
          </p:cNvPr>
          <p:cNvPicPr>
            <a:picLocks noChangeAspect="1"/>
          </p:cNvPicPr>
          <p:nvPr/>
        </p:nvPicPr>
        <p:blipFill>
          <a:blip r:embed="rId4"/>
          <a:stretch>
            <a:fillRect/>
          </a:stretch>
        </p:blipFill>
        <p:spPr>
          <a:xfrm>
            <a:off x="0" y="0"/>
            <a:ext cx="1311876" cy="1311876"/>
          </a:xfrm>
          <a:prstGeom prst="rect">
            <a:avLst/>
          </a:prstGeom>
        </p:spPr>
      </p:pic>
      <p:pic>
        <p:nvPicPr>
          <p:cNvPr id="9" name="Image 8" descr="Une image contenant Police, texte, Graphique&#10;&#10;Le contenu généré par l’IA peut être incorrect.">
            <a:extLst>
              <a:ext uri="{FF2B5EF4-FFF2-40B4-BE49-F238E27FC236}">
                <a16:creationId xmlns:a16="http://schemas.microsoft.com/office/drawing/2014/main" id="{A035498B-719A-2B7B-BEBD-5BA8EF29FEF6}"/>
              </a:ext>
            </a:extLst>
          </p:cNvPr>
          <p:cNvPicPr>
            <a:picLocks noChangeAspect="1"/>
          </p:cNvPicPr>
          <p:nvPr/>
        </p:nvPicPr>
        <p:blipFill>
          <a:blip r:embed="rId5"/>
          <a:stretch>
            <a:fillRect/>
          </a:stretch>
        </p:blipFill>
        <p:spPr>
          <a:xfrm>
            <a:off x="4127500" y="313038"/>
            <a:ext cx="3937000" cy="685800"/>
          </a:xfrm>
          <a:prstGeom prst="rect">
            <a:avLst/>
          </a:prstGeom>
        </p:spPr>
      </p:pic>
      <p:pic>
        <p:nvPicPr>
          <p:cNvPr id="11" name="Picture 8" descr="Le TOEIC est le Test le Plus Demandé par les Grandes Entreprises">
            <a:extLst>
              <a:ext uri="{FF2B5EF4-FFF2-40B4-BE49-F238E27FC236}">
                <a16:creationId xmlns:a16="http://schemas.microsoft.com/office/drawing/2014/main" id="{D3F133B7-8B36-4A73-5225-27CAC3FEB6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e 11">
            <a:extLst>
              <a:ext uri="{FF2B5EF4-FFF2-40B4-BE49-F238E27FC236}">
                <a16:creationId xmlns:a16="http://schemas.microsoft.com/office/drawing/2014/main" id="{1E1B3212-F875-0C15-2BB2-CE04FC4A8165}"/>
              </a:ext>
            </a:extLst>
          </p:cNvPr>
          <p:cNvGrpSpPr/>
          <p:nvPr/>
        </p:nvGrpSpPr>
        <p:grpSpPr>
          <a:xfrm>
            <a:off x="4362903" y="1029320"/>
            <a:ext cx="3466193" cy="464871"/>
            <a:chOff x="1817948" y="1174543"/>
            <a:chExt cx="5407278" cy="464871"/>
          </a:xfrm>
        </p:grpSpPr>
        <p:sp>
          <p:nvSpPr>
            <p:cNvPr id="13" name="Rectangle : coins arrondis 12">
              <a:extLst>
                <a:ext uri="{FF2B5EF4-FFF2-40B4-BE49-F238E27FC236}">
                  <a16:creationId xmlns:a16="http://schemas.microsoft.com/office/drawing/2014/main" id="{82F081E6-3EE6-344E-7259-93BC1FB42356}"/>
                </a:ext>
              </a:extLst>
            </p:cNvPr>
            <p:cNvSpPr/>
            <p:nvPr/>
          </p:nvSpPr>
          <p:spPr>
            <a:xfrm>
              <a:off x="2339752" y="1268760"/>
              <a:ext cx="4392488" cy="36283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MQ"/>
            </a:p>
          </p:txBody>
        </p:sp>
        <p:sp>
          <p:nvSpPr>
            <p:cNvPr id="14" name="ZoneTexte 13">
              <a:extLst>
                <a:ext uri="{FF2B5EF4-FFF2-40B4-BE49-F238E27FC236}">
                  <a16:creationId xmlns:a16="http://schemas.microsoft.com/office/drawing/2014/main" id="{3688E9F5-D65B-AA2B-E01F-A10231BD21A3}"/>
                </a:ext>
              </a:extLst>
            </p:cNvPr>
            <p:cNvSpPr txBox="1"/>
            <p:nvPr/>
          </p:nvSpPr>
          <p:spPr>
            <a:xfrm>
              <a:off x="1817948" y="1174543"/>
              <a:ext cx="5407278" cy="464871"/>
            </a:xfrm>
            <a:prstGeom prst="rect">
              <a:avLst/>
            </a:prstGeom>
            <a:noFill/>
          </p:spPr>
          <p:txBody>
            <a:bodyPr wrap="square" rtlCol="0">
              <a:spAutoFit/>
            </a:bodyPr>
            <a:lstStyle/>
            <a:p>
              <a:pPr algn="ctr">
                <a:lnSpc>
                  <a:spcPct val="150000"/>
                </a:lnSpc>
              </a:pPr>
              <a:r>
                <a:rPr lang="fr-FR" b="1" dirty="0">
                  <a:solidFill>
                    <a:schemeClr val="bg1"/>
                  </a:solidFill>
                  <a:latin typeface="Aftika Bold" pitchFamily="2" charset="77"/>
                </a:rPr>
                <a:t>APERÇU DU TEST TOEIC L&amp;R</a:t>
              </a:r>
            </a:p>
          </p:txBody>
        </p:sp>
      </p:grpSp>
    </p:spTree>
    <p:extLst>
      <p:ext uri="{BB962C8B-B14F-4D97-AF65-F5344CB8AC3E}">
        <p14:creationId xmlns:p14="http://schemas.microsoft.com/office/powerpoint/2010/main" val="2126528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422F300E-0AB5-4B44-B587-E0E51727E893}"/>
              </a:ext>
            </a:extLst>
          </p:cNvPr>
          <p:cNvGrpSpPr/>
          <p:nvPr/>
        </p:nvGrpSpPr>
        <p:grpSpPr>
          <a:xfrm>
            <a:off x="1696615" y="1971573"/>
            <a:ext cx="8798768" cy="3337167"/>
            <a:chOff x="172616" y="1676009"/>
            <a:chExt cx="8798768" cy="3337167"/>
          </a:xfrm>
        </p:grpSpPr>
        <p:pic>
          <p:nvPicPr>
            <p:cNvPr id="3" name="Image 2">
              <a:extLst>
                <a:ext uri="{FF2B5EF4-FFF2-40B4-BE49-F238E27FC236}">
                  <a16:creationId xmlns:a16="http://schemas.microsoft.com/office/drawing/2014/main" id="{FEAC779D-695F-FA44-BDFC-D3FE6526F94D}"/>
                </a:ext>
              </a:extLst>
            </p:cNvPr>
            <p:cNvPicPr>
              <a:picLocks noChangeAspect="1"/>
            </p:cNvPicPr>
            <p:nvPr/>
          </p:nvPicPr>
          <p:blipFill rotWithShape="1">
            <a:blip r:embed="rId2">
              <a:extLst>
                <a:ext uri="{28A0092B-C50C-407E-A947-70E740481C1C}">
                  <a14:useLocalDpi xmlns:a14="http://schemas.microsoft.com/office/drawing/2010/main" val="0"/>
                </a:ext>
              </a:extLst>
            </a:blip>
            <a:srcRect l="40550" t="19760" r="23225" b="33621"/>
            <a:stretch/>
          </p:blipFill>
          <p:spPr>
            <a:xfrm>
              <a:off x="172616" y="1734488"/>
              <a:ext cx="3642353" cy="2929719"/>
            </a:xfrm>
            <a:prstGeom prst="rect">
              <a:avLst/>
            </a:prstGeom>
          </p:spPr>
        </p:pic>
        <p:pic>
          <p:nvPicPr>
            <p:cNvPr id="10" name="Image 9">
              <a:extLst>
                <a:ext uri="{FF2B5EF4-FFF2-40B4-BE49-F238E27FC236}">
                  <a16:creationId xmlns:a16="http://schemas.microsoft.com/office/drawing/2014/main" id="{A1009DA4-2379-6644-98F7-1EC3EE1893BC}"/>
                </a:ext>
              </a:extLst>
            </p:cNvPr>
            <p:cNvPicPr>
              <a:picLocks noChangeAspect="1"/>
            </p:cNvPicPr>
            <p:nvPr/>
          </p:nvPicPr>
          <p:blipFill rotWithShape="1">
            <a:blip r:embed="rId3">
              <a:extLst>
                <a:ext uri="{28A0092B-C50C-407E-A947-70E740481C1C}">
                  <a14:useLocalDpi xmlns:a14="http://schemas.microsoft.com/office/drawing/2010/main" val="0"/>
                </a:ext>
              </a:extLst>
            </a:blip>
            <a:srcRect l="36613" t="22281" r="16925" b="29410"/>
            <a:stretch/>
          </p:blipFill>
          <p:spPr>
            <a:xfrm>
              <a:off x="3836160" y="1676009"/>
              <a:ext cx="5135224" cy="3337167"/>
            </a:xfrm>
            <a:prstGeom prst="rect">
              <a:avLst/>
            </a:prstGeom>
          </p:spPr>
        </p:pic>
      </p:grpSp>
      <p:pic>
        <p:nvPicPr>
          <p:cNvPr id="2" name="Image 1">
            <a:extLst>
              <a:ext uri="{FF2B5EF4-FFF2-40B4-BE49-F238E27FC236}">
                <a16:creationId xmlns:a16="http://schemas.microsoft.com/office/drawing/2014/main" id="{5E0595BE-50B8-CC14-AAEE-802C25588AF0}"/>
              </a:ext>
            </a:extLst>
          </p:cNvPr>
          <p:cNvPicPr>
            <a:picLocks noChangeAspect="1"/>
          </p:cNvPicPr>
          <p:nvPr/>
        </p:nvPicPr>
        <p:blipFill>
          <a:blip r:embed="rId4"/>
          <a:stretch>
            <a:fillRect/>
          </a:stretch>
        </p:blipFill>
        <p:spPr>
          <a:xfrm>
            <a:off x="10522466" y="5085431"/>
            <a:ext cx="1669534" cy="1772569"/>
          </a:xfrm>
          <a:prstGeom prst="rect">
            <a:avLst/>
          </a:prstGeom>
        </p:spPr>
      </p:pic>
      <p:pic>
        <p:nvPicPr>
          <p:cNvPr id="9" name="Image 8" descr="Une image contenant Visage humain, habits, costume universitaire, commencement&#10;&#10;Le contenu généré par l’IA peut être incorrect.">
            <a:extLst>
              <a:ext uri="{FF2B5EF4-FFF2-40B4-BE49-F238E27FC236}">
                <a16:creationId xmlns:a16="http://schemas.microsoft.com/office/drawing/2014/main" id="{438F89D0-5312-44F4-417E-521ECA493FA4}"/>
              </a:ext>
            </a:extLst>
          </p:cNvPr>
          <p:cNvPicPr>
            <a:picLocks noChangeAspect="1"/>
          </p:cNvPicPr>
          <p:nvPr/>
        </p:nvPicPr>
        <p:blipFill>
          <a:blip r:embed="rId5"/>
          <a:stretch>
            <a:fillRect/>
          </a:stretch>
        </p:blipFill>
        <p:spPr>
          <a:xfrm>
            <a:off x="0" y="0"/>
            <a:ext cx="1311876" cy="1311876"/>
          </a:xfrm>
          <a:prstGeom prst="rect">
            <a:avLst/>
          </a:prstGeom>
        </p:spPr>
      </p:pic>
      <p:pic>
        <p:nvPicPr>
          <p:cNvPr id="12" name="Image 11" descr="Une image contenant Police, texte, Graphique&#10;&#10;Le contenu généré par l’IA peut être incorrect.">
            <a:extLst>
              <a:ext uri="{FF2B5EF4-FFF2-40B4-BE49-F238E27FC236}">
                <a16:creationId xmlns:a16="http://schemas.microsoft.com/office/drawing/2014/main" id="{D8081951-C5B9-D5D3-FC74-52A9068A8E26}"/>
              </a:ext>
            </a:extLst>
          </p:cNvPr>
          <p:cNvPicPr>
            <a:picLocks noChangeAspect="1"/>
          </p:cNvPicPr>
          <p:nvPr/>
        </p:nvPicPr>
        <p:blipFill>
          <a:blip r:embed="rId6"/>
          <a:stretch>
            <a:fillRect/>
          </a:stretch>
        </p:blipFill>
        <p:spPr>
          <a:xfrm>
            <a:off x="4127500" y="313038"/>
            <a:ext cx="3937000" cy="685800"/>
          </a:xfrm>
          <a:prstGeom prst="rect">
            <a:avLst/>
          </a:prstGeom>
        </p:spPr>
      </p:pic>
      <p:pic>
        <p:nvPicPr>
          <p:cNvPr id="13" name="Picture 8" descr="Le TOEIC est le Test le Plus Demandé par les Grandes Entreprises">
            <a:extLst>
              <a:ext uri="{FF2B5EF4-FFF2-40B4-BE49-F238E27FC236}">
                <a16:creationId xmlns:a16="http://schemas.microsoft.com/office/drawing/2014/main" id="{24BF58F3-B3BA-F363-011F-810B4CCF53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e 13">
            <a:extLst>
              <a:ext uri="{FF2B5EF4-FFF2-40B4-BE49-F238E27FC236}">
                <a16:creationId xmlns:a16="http://schemas.microsoft.com/office/drawing/2014/main" id="{67402074-F432-470A-021D-357E6A77BE8F}"/>
              </a:ext>
            </a:extLst>
          </p:cNvPr>
          <p:cNvGrpSpPr/>
          <p:nvPr/>
        </p:nvGrpSpPr>
        <p:grpSpPr>
          <a:xfrm>
            <a:off x="4362903" y="1029320"/>
            <a:ext cx="3466193" cy="464871"/>
            <a:chOff x="1817948" y="1174543"/>
            <a:chExt cx="5407278" cy="464871"/>
          </a:xfrm>
        </p:grpSpPr>
        <p:sp>
          <p:nvSpPr>
            <p:cNvPr id="15" name="Rectangle : coins arrondis 14">
              <a:extLst>
                <a:ext uri="{FF2B5EF4-FFF2-40B4-BE49-F238E27FC236}">
                  <a16:creationId xmlns:a16="http://schemas.microsoft.com/office/drawing/2014/main" id="{EC6F5068-C964-5FAB-CA3E-30E3809A4C4D}"/>
                </a:ext>
              </a:extLst>
            </p:cNvPr>
            <p:cNvSpPr/>
            <p:nvPr/>
          </p:nvSpPr>
          <p:spPr>
            <a:xfrm>
              <a:off x="2339752" y="1268760"/>
              <a:ext cx="4392488" cy="36283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MQ"/>
            </a:p>
          </p:txBody>
        </p:sp>
        <p:sp>
          <p:nvSpPr>
            <p:cNvPr id="16" name="ZoneTexte 15">
              <a:extLst>
                <a:ext uri="{FF2B5EF4-FFF2-40B4-BE49-F238E27FC236}">
                  <a16:creationId xmlns:a16="http://schemas.microsoft.com/office/drawing/2014/main" id="{1D5E50BF-A7D9-165C-80AC-172F4C4144EB}"/>
                </a:ext>
              </a:extLst>
            </p:cNvPr>
            <p:cNvSpPr txBox="1"/>
            <p:nvPr/>
          </p:nvSpPr>
          <p:spPr>
            <a:xfrm>
              <a:off x="1817948" y="1174543"/>
              <a:ext cx="5407278" cy="464871"/>
            </a:xfrm>
            <a:prstGeom prst="rect">
              <a:avLst/>
            </a:prstGeom>
            <a:noFill/>
          </p:spPr>
          <p:txBody>
            <a:bodyPr wrap="square" rtlCol="0">
              <a:spAutoFit/>
            </a:bodyPr>
            <a:lstStyle/>
            <a:p>
              <a:pPr algn="ctr">
                <a:lnSpc>
                  <a:spcPct val="150000"/>
                </a:lnSpc>
              </a:pPr>
              <a:r>
                <a:rPr lang="fr-FR" b="1" dirty="0">
                  <a:solidFill>
                    <a:schemeClr val="bg1"/>
                  </a:solidFill>
                  <a:latin typeface="Aftika Bold" pitchFamily="2" charset="77"/>
                </a:rPr>
                <a:t>APERÇU DU TEST TOEIC L&amp;R</a:t>
              </a:r>
            </a:p>
          </p:txBody>
        </p:sp>
      </p:grpSp>
    </p:spTree>
    <p:extLst>
      <p:ext uri="{BB962C8B-B14F-4D97-AF65-F5344CB8AC3E}">
        <p14:creationId xmlns:p14="http://schemas.microsoft.com/office/powerpoint/2010/main" val="2933715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F0528DC-EB76-B03C-BFC9-DB37B34F2A45}"/>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5" name="Image 4">
            <a:extLst>
              <a:ext uri="{FF2B5EF4-FFF2-40B4-BE49-F238E27FC236}">
                <a16:creationId xmlns:a16="http://schemas.microsoft.com/office/drawing/2014/main" id="{28909E2B-0C6E-CE06-B41B-D907DB837A5B}"/>
              </a:ext>
            </a:extLst>
          </p:cNvPr>
          <p:cNvPicPr>
            <a:picLocks noChangeAspect="1"/>
          </p:cNvPicPr>
          <p:nvPr/>
        </p:nvPicPr>
        <p:blipFill>
          <a:blip r:embed="rId3"/>
          <a:stretch>
            <a:fillRect/>
          </a:stretch>
        </p:blipFill>
        <p:spPr>
          <a:xfrm>
            <a:off x="10522466" y="5085431"/>
            <a:ext cx="1669534" cy="1772569"/>
          </a:xfrm>
          <a:prstGeom prst="rect">
            <a:avLst/>
          </a:prstGeom>
        </p:spPr>
      </p:pic>
      <p:pic>
        <p:nvPicPr>
          <p:cNvPr id="8" name="Image 7" descr="Une image contenant Visage humain, habits, costume universitaire, commencement&#10;&#10;Le contenu généré par l’IA peut être incorrect.">
            <a:extLst>
              <a:ext uri="{FF2B5EF4-FFF2-40B4-BE49-F238E27FC236}">
                <a16:creationId xmlns:a16="http://schemas.microsoft.com/office/drawing/2014/main" id="{9BC69460-6A07-7E00-AD98-C4DA5B610DEF}"/>
              </a:ext>
            </a:extLst>
          </p:cNvPr>
          <p:cNvPicPr>
            <a:picLocks noChangeAspect="1"/>
          </p:cNvPicPr>
          <p:nvPr/>
        </p:nvPicPr>
        <p:blipFill>
          <a:blip r:embed="rId4"/>
          <a:stretch>
            <a:fillRect/>
          </a:stretch>
        </p:blipFill>
        <p:spPr>
          <a:xfrm>
            <a:off x="0" y="0"/>
            <a:ext cx="1311876" cy="1311876"/>
          </a:xfrm>
          <a:prstGeom prst="rect">
            <a:avLst/>
          </a:prstGeom>
        </p:spPr>
      </p:pic>
      <p:pic>
        <p:nvPicPr>
          <p:cNvPr id="11" name="Picture 8" descr="Le TOEIC est le Test le Plus Demandé par les Grandes Entreprises">
            <a:extLst>
              <a:ext uri="{FF2B5EF4-FFF2-40B4-BE49-F238E27FC236}">
                <a16:creationId xmlns:a16="http://schemas.microsoft.com/office/drawing/2014/main" id="{1E3EAA64-6FAC-6677-D61F-60B5D14569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E6DB1A2D-1C89-A430-A45E-C0089A338821}"/>
              </a:ext>
            </a:extLst>
          </p:cNvPr>
          <p:cNvPicPr>
            <a:picLocks noChangeAspect="1"/>
          </p:cNvPicPr>
          <p:nvPr/>
        </p:nvPicPr>
        <p:blipFill>
          <a:blip r:embed="rId6"/>
          <a:srcRect/>
          <a:stretch/>
        </p:blipFill>
        <p:spPr>
          <a:xfrm>
            <a:off x="4127500" y="313038"/>
            <a:ext cx="3937000" cy="685800"/>
          </a:xfrm>
          <a:prstGeom prst="rect">
            <a:avLst/>
          </a:prstGeom>
        </p:spPr>
      </p:pic>
      <p:pic>
        <p:nvPicPr>
          <p:cNvPr id="15" name="Image 14">
            <a:extLst>
              <a:ext uri="{FF2B5EF4-FFF2-40B4-BE49-F238E27FC236}">
                <a16:creationId xmlns:a16="http://schemas.microsoft.com/office/drawing/2014/main" id="{E5502C22-6D9F-D3B6-D7D7-3ACE05AA4B67}"/>
              </a:ext>
            </a:extLst>
          </p:cNvPr>
          <p:cNvPicPr>
            <a:picLocks noChangeAspect="1"/>
          </p:cNvPicPr>
          <p:nvPr/>
        </p:nvPicPr>
        <p:blipFill>
          <a:blip r:embed="rId7"/>
          <a:stretch>
            <a:fillRect/>
          </a:stretch>
        </p:blipFill>
        <p:spPr>
          <a:xfrm>
            <a:off x="3415145" y="748145"/>
            <a:ext cx="5361709" cy="5361709"/>
          </a:xfrm>
          <a:prstGeom prst="rect">
            <a:avLst/>
          </a:prstGeom>
        </p:spPr>
      </p:pic>
    </p:spTree>
    <p:extLst>
      <p:ext uri="{BB962C8B-B14F-4D97-AF65-F5344CB8AC3E}">
        <p14:creationId xmlns:p14="http://schemas.microsoft.com/office/powerpoint/2010/main" val="475211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6D55A-AE1C-995E-6917-89ED0F59B3DF}"/>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807AC67F-AEC3-5967-9BA9-13B16892273A}"/>
              </a:ext>
            </a:extLst>
          </p:cNvPr>
          <p:cNvPicPr>
            <a:picLocks noChangeAspect="1"/>
          </p:cNvPicPr>
          <p:nvPr/>
        </p:nvPicPr>
        <p:blipFill>
          <a:blip r:embed="rId3"/>
          <a:srcRect/>
          <a:stretch/>
        </p:blipFill>
        <p:spPr>
          <a:xfrm>
            <a:off x="4127500" y="364671"/>
            <a:ext cx="3937000" cy="685800"/>
          </a:xfrm>
          <a:prstGeom prst="rect">
            <a:avLst/>
          </a:prstGeom>
        </p:spPr>
      </p:pic>
      <p:sp>
        <p:nvSpPr>
          <p:cNvPr id="9" name="ZoneTexte 8">
            <a:extLst>
              <a:ext uri="{FF2B5EF4-FFF2-40B4-BE49-F238E27FC236}">
                <a16:creationId xmlns:a16="http://schemas.microsoft.com/office/drawing/2014/main" id="{46AF62E6-56D3-906A-92C2-D076B31F50FA}"/>
              </a:ext>
            </a:extLst>
          </p:cNvPr>
          <p:cNvSpPr txBox="1"/>
          <p:nvPr/>
        </p:nvSpPr>
        <p:spPr>
          <a:xfrm>
            <a:off x="4185585" y="1257560"/>
            <a:ext cx="3820830" cy="461665"/>
          </a:xfrm>
          <a:prstGeom prst="rect">
            <a:avLst/>
          </a:prstGeom>
          <a:noFill/>
        </p:spPr>
        <p:txBody>
          <a:bodyPr wrap="square" rtlCol="0">
            <a:spAutoFit/>
          </a:bodyPr>
          <a:lstStyle/>
          <a:p>
            <a:pPr algn="ctr"/>
            <a:r>
              <a:rPr lang="fr-FR" sz="2400" b="1" dirty="0">
                <a:latin typeface="Poppins" pitchFamily="2" charset="77"/>
                <a:ea typeface="Helvetica Neue" panose="02000503000000020004" pitchFamily="2" charset="0"/>
                <a:cs typeface="Poppins" pitchFamily="2" charset="77"/>
              </a:rPr>
              <a:t>1. LE </a:t>
            </a:r>
            <a:r>
              <a:rPr lang="fr-FR" sz="2400" b="1" dirty="0">
                <a:solidFill>
                  <a:srgbClr val="FF3388"/>
                </a:solidFill>
                <a:latin typeface="Poppins" pitchFamily="2" charset="77"/>
                <a:ea typeface="Helvetica Neue" panose="02000503000000020004" pitchFamily="2" charset="0"/>
                <a:cs typeface="Poppins" pitchFamily="2" charset="77"/>
              </a:rPr>
              <a:t>PRÉSENT EN BE+ING</a:t>
            </a:r>
          </a:p>
        </p:txBody>
      </p:sp>
      <p:pic>
        <p:nvPicPr>
          <p:cNvPr id="10" name="Image 9">
            <a:extLst>
              <a:ext uri="{FF2B5EF4-FFF2-40B4-BE49-F238E27FC236}">
                <a16:creationId xmlns:a16="http://schemas.microsoft.com/office/drawing/2014/main" id="{E60A51D6-4413-1D6D-17F7-71D9959AB6AA}"/>
              </a:ext>
            </a:extLst>
          </p:cNvPr>
          <p:cNvPicPr>
            <a:picLocks noChangeAspect="1"/>
          </p:cNvPicPr>
          <p:nvPr/>
        </p:nvPicPr>
        <p:blipFill rotWithShape="1">
          <a:blip r:embed="rId4"/>
          <a:srcRect l="33985" t="41720" r="48069" b="34415"/>
          <a:stretch/>
        </p:blipFill>
        <p:spPr>
          <a:xfrm>
            <a:off x="1477135" y="2065663"/>
            <a:ext cx="4009264" cy="3073770"/>
          </a:xfrm>
          <a:prstGeom prst="rect">
            <a:avLst/>
          </a:prstGeom>
        </p:spPr>
      </p:pic>
      <p:pic>
        <p:nvPicPr>
          <p:cNvPr id="12" name="Image 11">
            <a:extLst>
              <a:ext uri="{FF2B5EF4-FFF2-40B4-BE49-F238E27FC236}">
                <a16:creationId xmlns:a16="http://schemas.microsoft.com/office/drawing/2014/main" id="{5C5D87B6-2EF7-F556-BA35-575B156C9AE4}"/>
              </a:ext>
            </a:extLst>
          </p:cNvPr>
          <p:cNvPicPr>
            <a:picLocks noChangeAspect="1"/>
          </p:cNvPicPr>
          <p:nvPr/>
        </p:nvPicPr>
        <p:blipFill rotWithShape="1">
          <a:blip r:embed="rId4"/>
          <a:srcRect l="55657" t="41720" r="25137" b="34415"/>
          <a:stretch/>
        </p:blipFill>
        <p:spPr>
          <a:xfrm>
            <a:off x="6710764" y="2155808"/>
            <a:ext cx="4164944" cy="2983625"/>
          </a:xfrm>
          <a:prstGeom prst="rect">
            <a:avLst/>
          </a:prstGeom>
        </p:spPr>
      </p:pic>
      <p:pic>
        <p:nvPicPr>
          <p:cNvPr id="7" name="Image 6">
            <a:extLst>
              <a:ext uri="{FF2B5EF4-FFF2-40B4-BE49-F238E27FC236}">
                <a16:creationId xmlns:a16="http://schemas.microsoft.com/office/drawing/2014/main" id="{394E1E51-A914-0784-F05F-9954CEC3D864}"/>
              </a:ext>
            </a:extLst>
          </p:cNvPr>
          <p:cNvPicPr>
            <a:picLocks noChangeAspect="1"/>
          </p:cNvPicPr>
          <p:nvPr/>
        </p:nvPicPr>
        <p:blipFill>
          <a:blip r:embed="rId5"/>
          <a:stretch>
            <a:fillRect/>
          </a:stretch>
        </p:blipFill>
        <p:spPr>
          <a:xfrm>
            <a:off x="11203747" y="5869747"/>
            <a:ext cx="988253" cy="988253"/>
          </a:xfrm>
          <a:prstGeom prst="rect">
            <a:avLst/>
          </a:prstGeom>
        </p:spPr>
      </p:pic>
      <p:pic>
        <p:nvPicPr>
          <p:cNvPr id="4" name="Image 3" descr="Une image contenant cercle, Graphique, clipart, symbole&#10;&#10;Le contenu généré par l’IA peut être incorrect.">
            <a:extLst>
              <a:ext uri="{FF2B5EF4-FFF2-40B4-BE49-F238E27FC236}">
                <a16:creationId xmlns:a16="http://schemas.microsoft.com/office/drawing/2014/main" id="{A38FD0B4-7771-32F8-FBD3-7D62808D17B9}"/>
              </a:ext>
            </a:extLst>
          </p:cNvPr>
          <p:cNvPicPr>
            <a:picLocks noChangeAspect="1"/>
          </p:cNvPicPr>
          <p:nvPr/>
        </p:nvPicPr>
        <p:blipFill>
          <a:blip r:embed="rId6"/>
          <a:srcRect t="21220" b="24843"/>
          <a:stretch>
            <a:fillRect/>
          </a:stretch>
        </p:blipFill>
        <p:spPr>
          <a:xfrm>
            <a:off x="2832475" y="386442"/>
            <a:ext cx="1295025" cy="698500"/>
          </a:xfrm>
          <a:prstGeom prst="rect">
            <a:avLst/>
          </a:prstGeom>
        </p:spPr>
      </p:pic>
      <p:pic>
        <p:nvPicPr>
          <p:cNvPr id="8" name="Image 7" descr="Une image contenant Visage humain, habits, costume universitaire, commencement&#10;&#10;Le contenu généré par l’IA peut être incorrect.">
            <a:extLst>
              <a:ext uri="{FF2B5EF4-FFF2-40B4-BE49-F238E27FC236}">
                <a16:creationId xmlns:a16="http://schemas.microsoft.com/office/drawing/2014/main" id="{48826477-7C08-A28E-6EAC-A704712C0C21}"/>
              </a:ext>
            </a:extLst>
          </p:cNvPr>
          <p:cNvPicPr>
            <a:picLocks noChangeAspect="1"/>
          </p:cNvPicPr>
          <p:nvPr/>
        </p:nvPicPr>
        <p:blipFill>
          <a:blip r:embed="rId7"/>
          <a:stretch>
            <a:fillRect/>
          </a:stretch>
        </p:blipFill>
        <p:spPr>
          <a:xfrm>
            <a:off x="0" y="0"/>
            <a:ext cx="1311876" cy="1311876"/>
          </a:xfrm>
          <a:prstGeom prst="rect">
            <a:avLst/>
          </a:prstGeom>
        </p:spPr>
      </p:pic>
      <p:pic>
        <p:nvPicPr>
          <p:cNvPr id="11" name="Picture 8" descr="Le TOEIC est le Test le Plus Demandé par les Grandes Entreprises">
            <a:extLst>
              <a:ext uri="{FF2B5EF4-FFF2-40B4-BE49-F238E27FC236}">
                <a16:creationId xmlns:a16="http://schemas.microsoft.com/office/drawing/2014/main" id="{85B44CE7-BD1B-A7B8-9DD3-11550AA21B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422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6F5D2024-65C4-E14C-77CD-4387D60284D9}"/>
              </a:ext>
            </a:extLst>
          </p:cNvPr>
          <p:cNvPicPr>
            <a:picLocks noChangeAspect="1"/>
          </p:cNvPicPr>
          <p:nvPr/>
        </p:nvPicPr>
        <p:blipFill>
          <a:blip r:embed="rId3"/>
          <a:srcRect/>
          <a:stretch/>
        </p:blipFill>
        <p:spPr>
          <a:xfrm>
            <a:off x="6062701" y="5011726"/>
            <a:ext cx="1087873" cy="1087873"/>
          </a:xfrm>
          <a:prstGeom prst="rect">
            <a:avLst/>
          </a:prstGeom>
        </p:spPr>
      </p:pic>
      <p:grpSp>
        <p:nvGrpSpPr>
          <p:cNvPr id="38" name="Groupe 37">
            <a:extLst>
              <a:ext uri="{FF2B5EF4-FFF2-40B4-BE49-F238E27FC236}">
                <a16:creationId xmlns:a16="http://schemas.microsoft.com/office/drawing/2014/main" id="{B82BFAE6-073C-0779-7772-481A3F289A9F}"/>
              </a:ext>
            </a:extLst>
          </p:cNvPr>
          <p:cNvGrpSpPr/>
          <p:nvPr/>
        </p:nvGrpSpPr>
        <p:grpSpPr>
          <a:xfrm>
            <a:off x="272135" y="4131608"/>
            <a:ext cx="5742703" cy="1895637"/>
            <a:chOff x="1594434" y="841453"/>
            <a:chExt cx="5742703" cy="1895637"/>
          </a:xfrm>
        </p:grpSpPr>
        <p:sp>
          <p:nvSpPr>
            <p:cNvPr id="39" name="Rectangle : coins arrondis 38">
              <a:extLst>
                <a:ext uri="{FF2B5EF4-FFF2-40B4-BE49-F238E27FC236}">
                  <a16:creationId xmlns:a16="http://schemas.microsoft.com/office/drawing/2014/main" id="{5CFFC3E2-5557-5C33-B111-43713873A095}"/>
                </a:ext>
              </a:extLst>
            </p:cNvPr>
            <p:cNvSpPr/>
            <p:nvPr/>
          </p:nvSpPr>
          <p:spPr>
            <a:xfrm>
              <a:off x="2164467" y="841453"/>
              <a:ext cx="5172670" cy="1895637"/>
            </a:xfrm>
            <a:prstGeom prst="roundRect">
              <a:avLst/>
            </a:prstGeom>
            <a:solidFill>
              <a:schemeClr val="accent1">
                <a:lumMod val="40000"/>
                <a:lumOff val="60000"/>
              </a:schemeClr>
            </a:solidFill>
            <a:ln w="57150">
              <a:solidFill>
                <a:srgbClr val="FF3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b="1">
                <a:latin typeface="Poppins" pitchFamily="2" charset="77"/>
                <a:ea typeface="Helvetica Neue" panose="02000503000000020004" pitchFamily="2" charset="0"/>
                <a:cs typeface="Poppins" pitchFamily="2" charset="77"/>
              </a:endParaRPr>
            </a:p>
          </p:txBody>
        </p:sp>
        <p:grpSp>
          <p:nvGrpSpPr>
            <p:cNvPr id="40" name="Groupe 39">
              <a:extLst>
                <a:ext uri="{FF2B5EF4-FFF2-40B4-BE49-F238E27FC236}">
                  <a16:creationId xmlns:a16="http://schemas.microsoft.com/office/drawing/2014/main" id="{2A85EF3F-6694-73A1-6F1A-8AA27ACA2A32}"/>
                </a:ext>
              </a:extLst>
            </p:cNvPr>
            <p:cNvGrpSpPr/>
            <p:nvPr/>
          </p:nvGrpSpPr>
          <p:grpSpPr>
            <a:xfrm>
              <a:off x="1594434" y="1135273"/>
              <a:ext cx="847221" cy="1200329"/>
              <a:chOff x="1620456" y="1030624"/>
              <a:chExt cx="847221" cy="1200329"/>
            </a:xfrm>
          </p:grpSpPr>
          <p:sp>
            <p:nvSpPr>
              <p:cNvPr id="41" name="Rectangle : coins arrondis 40">
                <a:extLst>
                  <a:ext uri="{FF2B5EF4-FFF2-40B4-BE49-F238E27FC236}">
                    <a16:creationId xmlns:a16="http://schemas.microsoft.com/office/drawing/2014/main" id="{82F7EF30-3D87-3B20-25ED-329DFFC4CC1B}"/>
                  </a:ext>
                </a:extLst>
              </p:cNvPr>
              <p:cNvSpPr/>
              <p:nvPr/>
            </p:nvSpPr>
            <p:spPr>
              <a:xfrm>
                <a:off x="1620456" y="1157468"/>
                <a:ext cx="844952" cy="848340"/>
              </a:xfrm>
              <a:prstGeom prst="roundRect">
                <a:avLst/>
              </a:prstGeom>
              <a:solidFill>
                <a:srgbClr val="7030A0"/>
              </a:solidFill>
              <a:ln w="57150">
                <a:solidFill>
                  <a:srgbClr val="FF3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b="1">
                  <a:latin typeface="Poppins" pitchFamily="2" charset="77"/>
                  <a:ea typeface="Helvetica Neue" panose="02000503000000020004" pitchFamily="2" charset="0"/>
                  <a:cs typeface="Poppins" pitchFamily="2" charset="77"/>
                </a:endParaRPr>
              </a:p>
            </p:txBody>
          </p:sp>
          <p:sp>
            <p:nvSpPr>
              <p:cNvPr id="42" name="ZoneTexte 41">
                <a:extLst>
                  <a:ext uri="{FF2B5EF4-FFF2-40B4-BE49-F238E27FC236}">
                    <a16:creationId xmlns:a16="http://schemas.microsoft.com/office/drawing/2014/main" id="{232AC1F2-40B5-58EB-B218-CE5F5E5427B4}"/>
                  </a:ext>
                </a:extLst>
              </p:cNvPr>
              <p:cNvSpPr txBox="1"/>
              <p:nvPr/>
            </p:nvSpPr>
            <p:spPr>
              <a:xfrm>
                <a:off x="1725412" y="1030624"/>
                <a:ext cx="742265" cy="1200329"/>
              </a:xfrm>
              <a:prstGeom prst="rect">
                <a:avLst/>
              </a:prstGeom>
              <a:noFill/>
            </p:spPr>
            <p:txBody>
              <a:bodyPr wrap="square" rtlCol="0">
                <a:spAutoFit/>
              </a:bodyPr>
              <a:lstStyle/>
              <a:p>
                <a:pPr algn="just"/>
                <a:r>
                  <a:rPr lang="fr-FR" sz="7200" b="1" dirty="0">
                    <a:solidFill>
                      <a:schemeClr val="bg1"/>
                    </a:solidFill>
                    <a:latin typeface="Poppins" pitchFamily="2" charset="77"/>
                    <a:ea typeface="Helvetica Neue" panose="02000503000000020004" pitchFamily="2" charset="0"/>
                    <a:cs typeface="Poppins" pitchFamily="2" charset="77"/>
                  </a:rPr>
                  <a:t>?</a:t>
                </a:r>
              </a:p>
            </p:txBody>
          </p:sp>
        </p:grpSp>
      </p:grpSp>
      <p:grpSp>
        <p:nvGrpSpPr>
          <p:cNvPr id="22" name="Groupe 21">
            <a:extLst>
              <a:ext uri="{FF2B5EF4-FFF2-40B4-BE49-F238E27FC236}">
                <a16:creationId xmlns:a16="http://schemas.microsoft.com/office/drawing/2014/main" id="{22C28C9C-64DB-F69B-2F60-0C0B45D1883E}"/>
              </a:ext>
            </a:extLst>
          </p:cNvPr>
          <p:cNvGrpSpPr/>
          <p:nvPr/>
        </p:nvGrpSpPr>
        <p:grpSpPr>
          <a:xfrm>
            <a:off x="5981387" y="1606736"/>
            <a:ext cx="6162758" cy="1895637"/>
            <a:chOff x="1594434" y="841453"/>
            <a:chExt cx="6162758" cy="1895637"/>
          </a:xfrm>
        </p:grpSpPr>
        <p:sp>
          <p:nvSpPr>
            <p:cNvPr id="27" name="Rectangle : coins arrondis 26">
              <a:extLst>
                <a:ext uri="{FF2B5EF4-FFF2-40B4-BE49-F238E27FC236}">
                  <a16:creationId xmlns:a16="http://schemas.microsoft.com/office/drawing/2014/main" id="{0E37D769-CA9E-1DB3-084B-88796D2AC2CA}"/>
                </a:ext>
              </a:extLst>
            </p:cNvPr>
            <p:cNvSpPr/>
            <p:nvPr/>
          </p:nvSpPr>
          <p:spPr>
            <a:xfrm>
              <a:off x="2164466" y="841453"/>
              <a:ext cx="5592726" cy="1895637"/>
            </a:xfrm>
            <a:prstGeom prst="roundRect">
              <a:avLst/>
            </a:prstGeom>
            <a:solidFill>
              <a:schemeClr val="accent1">
                <a:lumMod val="40000"/>
                <a:lumOff val="60000"/>
              </a:schemeClr>
            </a:solidFill>
            <a:ln w="57150">
              <a:solidFill>
                <a:srgbClr val="FF3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a:latin typeface="Poppins" pitchFamily="2" charset="77"/>
                <a:cs typeface="Poppins" pitchFamily="2" charset="77"/>
              </a:endParaRPr>
            </a:p>
          </p:txBody>
        </p:sp>
        <p:grpSp>
          <p:nvGrpSpPr>
            <p:cNvPr id="28" name="Groupe 27">
              <a:extLst>
                <a:ext uri="{FF2B5EF4-FFF2-40B4-BE49-F238E27FC236}">
                  <a16:creationId xmlns:a16="http://schemas.microsoft.com/office/drawing/2014/main" id="{530A4D52-A204-901F-2F91-916FB06C793F}"/>
                </a:ext>
              </a:extLst>
            </p:cNvPr>
            <p:cNvGrpSpPr/>
            <p:nvPr/>
          </p:nvGrpSpPr>
          <p:grpSpPr>
            <a:xfrm>
              <a:off x="1594434" y="1168613"/>
              <a:ext cx="844952" cy="1200329"/>
              <a:chOff x="1620456" y="1063964"/>
              <a:chExt cx="844952" cy="1200329"/>
            </a:xfrm>
          </p:grpSpPr>
          <p:sp>
            <p:nvSpPr>
              <p:cNvPr id="29" name="Rectangle : coins arrondis 28">
                <a:extLst>
                  <a:ext uri="{FF2B5EF4-FFF2-40B4-BE49-F238E27FC236}">
                    <a16:creationId xmlns:a16="http://schemas.microsoft.com/office/drawing/2014/main" id="{8A91542B-8142-F301-157A-4AAC16F497A9}"/>
                  </a:ext>
                </a:extLst>
              </p:cNvPr>
              <p:cNvSpPr/>
              <p:nvPr/>
            </p:nvSpPr>
            <p:spPr>
              <a:xfrm>
                <a:off x="1620456" y="1157468"/>
                <a:ext cx="844952" cy="848340"/>
              </a:xfrm>
              <a:prstGeom prst="roundRect">
                <a:avLst/>
              </a:prstGeom>
              <a:solidFill>
                <a:srgbClr val="7030A0"/>
              </a:solidFill>
              <a:ln w="57150">
                <a:solidFill>
                  <a:srgbClr val="FF3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a:latin typeface="Poppins" pitchFamily="2" charset="77"/>
                  <a:cs typeface="Poppins" pitchFamily="2" charset="77"/>
                </a:endParaRPr>
              </a:p>
            </p:txBody>
          </p:sp>
          <p:sp>
            <p:nvSpPr>
              <p:cNvPr id="37" name="ZoneTexte 36">
                <a:extLst>
                  <a:ext uri="{FF2B5EF4-FFF2-40B4-BE49-F238E27FC236}">
                    <a16:creationId xmlns:a16="http://schemas.microsoft.com/office/drawing/2014/main" id="{186C63C7-C48A-2FC3-BE12-65DD30D8CB09}"/>
                  </a:ext>
                </a:extLst>
              </p:cNvPr>
              <p:cNvSpPr txBox="1"/>
              <p:nvPr/>
            </p:nvSpPr>
            <p:spPr>
              <a:xfrm>
                <a:off x="1671653" y="1063964"/>
                <a:ext cx="742265" cy="1200329"/>
              </a:xfrm>
              <a:prstGeom prst="rect">
                <a:avLst/>
              </a:prstGeom>
              <a:noFill/>
            </p:spPr>
            <p:txBody>
              <a:bodyPr wrap="square" rtlCol="0">
                <a:spAutoFit/>
              </a:bodyPr>
              <a:lstStyle/>
              <a:p>
                <a:pPr algn="ctr"/>
                <a:r>
                  <a:rPr lang="fr-FR" sz="7200" b="1" dirty="0">
                    <a:solidFill>
                      <a:schemeClr val="bg1"/>
                    </a:solidFill>
                    <a:latin typeface="Poppins" pitchFamily="2" charset="77"/>
                    <a:ea typeface="Blogger Sans Medium" panose="02000506030000020004" pitchFamily="2" charset="0"/>
                    <a:cs typeface="Poppins" pitchFamily="2" charset="77"/>
                  </a:rPr>
                  <a:t>-</a:t>
                </a:r>
              </a:p>
            </p:txBody>
          </p:sp>
        </p:grpSp>
      </p:grpSp>
      <p:sp>
        <p:nvSpPr>
          <p:cNvPr id="23" name="ZoneTexte 22">
            <a:extLst>
              <a:ext uri="{FF2B5EF4-FFF2-40B4-BE49-F238E27FC236}">
                <a16:creationId xmlns:a16="http://schemas.microsoft.com/office/drawing/2014/main" id="{5753937E-EDFC-080F-DDCD-D3F17B31B458}"/>
              </a:ext>
            </a:extLst>
          </p:cNvPr>
          <p:cNvSpPr txBox="1"/>
          <p:nvPr/>
        </p:nvSpPr>
        <p:spPr>
          <a:xfrm>
            <a:off x="6499649" y="3750472"/>
            <a:ext cx="5692352" cy="707886"/>
          </a:xfrm>
          <a:prstGeom prst="rect">
            <a:avLst/>
          </a:prstGeom>
          <a:noFill/>
        </p:spPr>
        <p:txBody>
          <a:bodyPr wrap="square" rtlCol="0">
            <a:spAutoFit/>
          </a:bodyPr>
          <a:lstStyle/>
          <a:p>
            <a:pPr algn="ctr"/>
            <a:r>
              <a:rPr lang="fr-FR" sz="2000" b="1" dirty="0">
                <a:latin typeface="Poppins" pitchFamily="2" charset="77"/>
                <a:ea typeface="Helvetica Neue" panose="02000503000000020004" pitchFamily="2" charset="0"/>
                <a:cs typeface="Poppins" pitchFamily="2" charset="77"/>
              </a:rPr>
              <a:t>Les verbes terminés par </a:t>
            </a:r>
            <a:r>
              <a:rPr lang="fr-FR" sz="2000" b="1" dirty="0">
                <a:solidFill>
                  <a:srgbClr val="FF0000"/>
                </a:solidFill>
                <a:latin typeface="Poppins" pitchFamily="2" charset="77"/>
                <a:ea typeface="Helvetica Neue" panose="02000503000000020004" pitchFamily="2" charset="0"/>
                <a:cs typeface="Poppins" pitchFamily="2" charset="77"/>
              </a:rPr>
              <a:t>–</a:t>
            </a:r>
            <a:r>
              <a:rPr lang="fr-FR" sz="2000" b="1" dirty="0" err="1">
                <a:solidFill>
                  <a:srgbClr val="FF0000"/>
                </a:solidFill>
                <a:latin typeface="Poppins" pitchFamily="2" charset="77"/>
                <a:ea typeface="Helvetica Neue" panose="02000503000000020004" pitchFamily="2" charset="0"/>
                <a:cs typeface="Poppins" pitchFamily="2" charset="77"/>
              </a:rPr>
              <a:t>ie</a:t>
            </a:r>
            <a:r>
              <a:rPr lang="fr-FR" sz="2000" b="1" dirty="0">
                <a:solidFill>
                  <a:srgbClr val="FF0000"/>
                </a:solidFill>
                <a:latin typeface="Poppins" pitchFamily="2" charset="77"/>
                <a:ea typeface="Helvetica Neue" panose="02000503000000020004" pitchFamily="2" charset="0"/>
                <a:cs typeface="Poppins" pitchFamily="2" charset="77"/>
              </a:rPr>
              <a:t> </a:t>
            </a:r>
            <a:r>
              <a:rPr lang="fr-FR" sz="2000" b="1" dirty="0">
                <a:latin typeface="Poppins" pitchFamily="2" charset="77"/>
                <a:ea typeface="Helvetica Neue" panose="02000503000000020004" pitchFamily="2" charset="0"/>
                <a:cs typeface="Poppins" pitchFamily="2" charset="77"/>
              </a:rPr>
              <a:t>➜</a:t>
            </a:r>
            <a:r>
              <a:rPr lang="fr-FR" sz="2000" b="1" dirty="0">
                <a:solidFill>
                  <a:srgbClr val="FF0000"/>
                </a:solidFill>
                <a:latin typeface="Poppins" pitchFamily="2" charset="77"/>
                <a:ea typeface="Helvetica Neue" panose="02000503000000020004" pitchFamily="2" charset="0"/>
                <a:cs typeface="Poppins" pitchFamily="2" charset="77"/>
              </a:rPr>
              <a:t> </a:t>
            </a:r>
            <a:r>
              <a:rPr lang="fr-FR" sz="2000" b="1" dirty="0" err="1">
                <a:solidFill>
                  <a:srgbClr val="FF0000"/>
                </a:solidFill>
                <a:latin typeface="Poppins" pitchFamily="2" charset="77"/>
                <a:ea typeface="Helvetica Neue" panose="02000503000000020004" pitchFamily="2" charset="0"/>
                <a:cs typeface="Poppins" pitchFamily="2" charset="77"/>
              </a:rPr>
              <a:t>y+ing</a:t>
            </a:r>
            <a:r>
              <a:rPr lang="fr-FR" sz="2000" b="1" dirty="0">
                <a:latin typeface="Poppins" pitchFamily="2" charset="77"/>
                <a:ea typeface="Helvetica Neue" panose="02000503000000020004" pitchFamily="2" charset="0"/>
                <a:cs typeface="Poppins" pitchFamily="2" charset="77"/>
              </a:rPr>
              <a:t>.</a:t>
            </a:r>
          </a:p>
          <a:p>
            <a:pPr algn="ctr"/>
            <a:r>
              <a:rPr lang="fr-FR" sz="2000" b="1" dirty="0">
                <a:latin typeface="Poppins" pitchFamily="2" charset="77"/>
                <a:ea typeface="Helvetica Neue" panose="02000503000000020004" pitchFamily="2" charset="0"/>
                <a:cs typeface="Poppins" pitchFamily="2" charset="77"/>
              </a:rPr>
              <a:t>The </a:t>
            </a:r>
            <a:r>
              <a:rPr lang="fr-FR" sz="2000" b="1" dirty="0" err="1">
                <a:latin typeface="Poppins" pitchFamily="2" charset="77"/>
                <a:ea typeface="Helvetica Neue" panose="02000503000000020004" pitchFamily="2" charset="0"/>
                <a:cs typeface="Poppins" pitchFamily="2" charset="77"/>
              </a:rPr>
              <a:t>flowers</a:t>
            </a:r>
            <a:r>
              <a:rPr lang="fr-FR" sz="2000" b="1" dirty="0">
                <a:latin typeface="Poppins" pitchFamily="2" charset="77"/>
                <a:ea typeface="Helvetica Neue" panose="02000503000000020004" pitchFamily="2" charset="0"/>
                <a:cs typeface="Poppins" pitchFamily="2" charset="77"/>
              </a:rPr>
              <a:t> are </a:t>
            </a:r>
            <a:r>
              <a:rPr lang="fr-FR" sz="2000" b="1" dirty="0" err="1">
                <a:latin typeface="Poppins" pitchFamily="2" charset="77"/>
                <a:ea typeface="Helvetica Neue" panose="02000503000000020004" pitchFamily="2" charset="0"/>
                <a:cs typeface="Poppins" pitchFamily="2" charset="77"/>
              </a:rPr>
              <a:t>d</a:t>
            </a:r>
            <a:r>
              <a:rPr lang="fr-FR" sz="2000" b="1" dirty="0" err="1">
                <a:solidFill>
                  <a:srgbClr val="FF0000"/>
                </a:solidFill>
                <a:latin typeface="Poppins" pitchFamily="2" charset="77"/>
                <a:ea typeface="Helvetica Neue" panose="02000503000000020004" pitchFamily="2" charset="0"/>
                <a:cs typeface="Poppins" pitchFamily="2" charset="77"/>
              </a:rPr>
              <a:t>ying</a:t>
            </a:r>
            <a:r>
              <a:rPr lang="fr-FR" sz="2000" b="1" dirty="0">
                <a:latin typeface="Poppins" pitchFamily="2" charset="77"/>
                <a:ea typeface="Helvetica Neue" panose="02000503000000020004" pitchFamily="2" charset="0"/>
                <a:cs typeface="Poppins" pitchFamily="2" charset="77"/>
              </a:rPr>
              <a:t>. (to d</a:t>
            </a:r>
            <a:r>
              <a:rPr lang="fr-FR" sz="2000" b="1" dirty="0">
                <a:solidFill>
                  <a:srgbClr val="FF0000"/>
                </a:solidFill>
                <a:latin typeface="Poppins" pitchFamily="2" charset="77"/>
                <a:ea typeface="Helvetica Neue" panose="02000503000000020004" pitchFamily="2" charset="0"/>
                <a:cs typeface="Poppins" pitchFamily="2" charset="77"/>
              </a:rPr>
              <a:t>ie</a:t>
            </a:r>
            <a:r>
              <a:rPr lang="fr-FR" sz="2000" b="1" dirty="0">
                <a:latin typeface="Poppins" pitchFamily="2" charset="77"/>
                <a:ea typeface="Helvetica Neue" panose="02000503000000020004" pitchFamily="2" charset="0"/>
                <a:cs typeface="Poppins" pitchFamily="2" charset="77"/>
              </a:rPr>
              <a:t>)</a:t>
            </a:r>
          </a:p>
        </p:txBody>
      </p:sp>
      <p:grpSp>
        <p:nvGrpSpPr>
          <p:cNvPr id="19" name="Groupe 18">
            <a:extLst>
              <a:ext uri="{FF2B5EF4-FFF2-40B4-BE49-F238E27FC236}">
                <a16:creationId xmlns:a16="http://schemas.microsoft.com/office/drawing/2014/main" id="{3BD07A21-FFBB-7743-DFB2-D8B13F52A544}"/>
              </a:ext>
            </a:extLst>
          </p:cNvPr>
          <p:cNvGrpSpPr/>
          <p:nvPr/>
        </p:nvGrpSpPr>
        <p:grpSpPr>
          <a:xfrm>
            <a:off x="48189" y="1629085"/>
            <a:ext cx="5803028" cy="1895637"/>
            <a:chOff x="1594434" y="841453"/>
            <a:chExt cx="5803028" cy="1895637"/>
          </a:xfrm>
        </p:grpSpPr>
        <p:sp>
          <p:nvSpPr>
            <p:cNvPr id="18" name="Rectangle : coins arrondis 17">
              <a:extLst>
                <a:ext uri="{FF2B5EF4-FFF2-40B4-BE49-F238E27FC236}">
                  <a16:creationId xmlns:a16="http://schemas.microsoft.com/office/drawing/2014/main" id="{7705501B-0D92-EC8D-2C07-BFA53FAD863E}"/>
                </a:ext>
              </a:extLst>
            </p:cNvPr>
            <p:cNvSpPr/>
            <p:nvPr/>
          </p:nvSpPr>
          <p:spPr>
            <a:xfrm>
              <a:off x="2164466" y="841453"/>
              <a:ext cx="5232996" cy="1895637"/>
            </a:xfrm>
            <a:prstGeom prst="roundRect">
              <a:avLst/>
            </a:prstGeom>
            <a:solidFill>
              <a:schemeClr val="accent1">
                <a:lumMod val="40000"/>
                <a:lumOff val="60000"/>
              </a:schemeClr>
            </a:solidFill>
            <a:ln w="57150">
              <a:solidFill>
                <a:srgbClr val="FF3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a:latin typeface="Poppins" pitchFamily="2" charset="77"/>
                <a:cs typeface="Poppins" pitchFamily="2" charset="77"/>
              </a:endParaRPr>
            </a:p>
          </p:txBody>
        </p:sp>
        <p:grpSp>
          <p:nvGrpSpPr>
            <p:cNvPr id="14" name="Groupe 13">
              <a:extLst>
                <a:ext uri="{FF2B5EF4-FFF2-40B4-BE49-F238E27FC236}">
                  <a16:creationId xmlns:a16="http://schemas.microsoft.com/office/drawing/2014/main" id="{3F4464B4-3576-60C4-5E14-F6530A186E0A}"/>
                </a:ext>
              </a:extLst>
            </p:cNvPr>
            <p:cNvGrpSpPr/>
            <p:nvPr/>
          </p:nvGrpSpPr>
          <p:grpSpPr>
            <a:xfrm>
              <a:off x="1594434" y="1137055"/>
              <a:ext cx="844952" cy="1200329"/>
              <a:chOff x="1620456" y="1032406"/>
              <a:chExt cx="844952" cy="1200329"/>
            </a:xfrm>
          </p:grpSpPr>
          <p:sp>
            <p:nvSpPr>
              <p:cNvPr id="9" name="Rectangle : coins arrondis 8">
                <a:extLst>
                  <a:ext uri="{FF2B5EF4-FFF2-40B4-BE49-F238E27FC236}">
                    <a16:creationId xmlns:a16="http://schemas.microsoft.com/office/drawing/2014/main" id="{01D219EF-C38C-259D-D419-74ACEF010712}"/>
                  </a:ext>
                </a:extLst>
              </p:cNvPr>
              <p:cNvSpPr/>
              <p:nvPr/>
            </p:nvSpPr>
            <p:spPr>
              <a:xfrm>
                <a:off x="1620456" y="1157468"/>
                <a:ext cx="844952" cy="848340"/>
              </a:xfrm>
              <a:prstGeom prst="roundRect">
                <a:avLst/>
              </a:prstGeom>
              <a:solidFill>
                <a:srgbClr val="7030A0"/>
              </a:solidFill>
              <a:ln w="57150">
                <a:solidFill>
                  <a:srgbClr val="FF3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a:latin typeface="Poppins" pitchFamily="2" charset="77"/>
                  <a:cs typeface="Poppins" pitchFamily="2" charset="77"/>
                </a:endParaRPr>
              </a:p>
            </p:txBody>
          </p:sp>
          <p:sp>
            <p:nvSpPr>
              <p:cNvPr id="13" name="ZoneTexte 12">
                <a:extLst>
                  <a:ext uri="{FF2B5EF4-FFF2-40B4-BE49-F238E27FC236}">
                    <a16:creationId xmlns:a16="http://schemas.microsoft.com/office/drawing/2014/main" id="{6DD0630E-0E47-EFB0-B410-8A6BB0A9F2CD}"/>
                  </a:ext>
                </a:extLst>
              </p:cNvPr>
              <p:cNvSpPr txBox="1"/>
              <p:nvPr/>
            </p:nvSpPr>
            <p:spPr>
              <a:xfrm>
                <a:off x="1650620" y="1032406"/>
                <a:ext cx="742265" cy="1200329"/>
              </a:xfrm>
              <a:prstGeom prst="rect">
                <a:avLst/>
              </a:prstGeom>
              <a:noFill/>
            </p:spPr>
            <p:txBody>
              <a:bodyPr wrap="square" rtlCol="0">
                <a:spAutoFit/>
              </a:bodyPr>
              <a:lstStyle/>
              <a:p>
                <a:pPr algn="just"/>
                <a:r>
                  <a:rPr lang="fr-FR" sz="7200" b="1" dirty="0">
                    <a:solidFill>
                      <a:schemeClr val="bg1"/>
                    </a:solidFill>
                    <a:latin typeface="Poppins" pitchFamily="2" charset="77"/>
                    <a:ea typeface="Blogger Sans Medium" panose="02000506030000020004" pitchFamily="2" charset="0"/>
                    <a:cs typeface="Poppins" pitchFamily="2" charset="77"/>
                  </a:rPr>
                  <a:t>+</a:t>
                </a:r>
              </a:p>
            </p:txBody>
          </p:sp>
        </p:grpSp>
      </p:grpSp>
      <p:sp>
        <p:nvSpPr>
          <p:cNvPr id="20" name="ZoneTexte 19">
            <a:extLst>
              <a:ext uri="{FF2B5EF4-FFF2-40B4-BE49-F238E27FC236}">
                <a16:creationId xmlns:a16="http://schemas.microsoft.com/office/drawing/2014/main" id="{C7D73931-929C-3C3A-E00E-B96ADB8F7FCF}"/>
              </a:ext>
            </a:extLst>
          </p:cNvPr>
          <p:cNvSpPr txBox="1"/>
          <p:nvPr/>
        </p:nvSpPr>
        <p:spPr>
          <a:xfrm>
            <a:off x="1049063" y="1686479"/>
            <a:ext cx="4387729" cy="523220"/>
          </a:xfrm>
          <a:prstGeom prst="rect">
            <a:avLst/>
          </a:prstGeom>
          <a:noFill/>
        </p:spPr>
        <p:txBody>
          <a:bodyPr wrap="square" rtlCol="0">
            <a:spAutoFit/>
          </a:bodyPr>
          <a:lstStyle/>
          <a:p>
            <a:pPr algn="just"/>
            <a:r>
              <a:rPr lang="fr-FR" sz="2800" b="1" dirty="0">
                <a:latin typeface="Poppins" pitchFamily="2" charset="77"/>
                <a:ea typeface="Helvetica Neue" panose="02000503000000020004" pitchFamily="2" charset="0"/>
                <a:cs typeface="Poppins" pitchFamily="2" charset="77"/>
              </a:rPr>
              <a:t>S + </a:t>
            </a:r>
            <a:r>
              <a:rPr lang="fr-FR" sz="2800" b="1" dirty="0">
                <a:solidFill>
                  <a:srgbClr val="F76400"/>
                </a:solidFill>
                <a:latin typeface="Poppins" pitchFamily="2" charset="77"/>
                <a:ea typeface="Helvetica Neue" panose="02000503000000020004" pitchFamily="2" charset="0"/>
                <a:cs typeface="Poppins" pitchFamily="2" charset="77"/>
              </a:rPr>
              <a:t>AM</a:t>
            </a:r>
            <a:r>
              <a:rPr lang="fr-FR" sz="2800" b="1" dirty="0">
                <a:latin typeface="Poppins" pitchFamily="2" charset="77"/>
                <a:ea typeface="Helvetica Neue" panose="02000503000000020004" pitchFamily="2" charset="0"/>
                <a:cs typeface="Poppins" pitchFamily="2" charset="77"/>
              </a:rPr>
              <a:t>, </a:t>
            </a:r>
            <a:r>
              <a:rPr lang="fr-FR" sz="2800" b="1" dirty="0">
                <a:solidFill>
                  <a:srgbClr val="F76400"/>
                </a:solidFill>
                <a:latin typeface="Poppins" pitchFamily="2" charset="77"/>
                <a:ea typeface="Helvetica Neue" panose="02000503000000020004" pitchFamily="2" charset="0"/>
                <a:cs typeface="Poppins" pitchFamily="2" charset="77"/>
              </a:rPr>
              <a:t>IS</a:t>
            </a:r>
            <a:r>
              <a:rPr lang="fr-FR" sz="2800" b="1" dirty="0">
                <a:latin typeface="Poppins" pitchFamily="2" charset="77"/>
                <a:ea typeface="Helvetica Neue" panose="02000503000000020004" pitchFamily="2" charset="0"/>
                <a:cs typeface="Poppins" pitchFamily="2" charset="77"/>
              </a:rPr>
              <a:t>,</a:t>
            </a:r>
            <a:r>
              <a:rPr lang="fr-FR" sz="2800" b="1" dirty="0">
                <a:solidFill>
                  <a:srgbClr val="F76400"/>
                </a:solidFill>
                <a:latin typeface="Poppins" pitchFamily="2" charset="77"/>
                <a:ea typeface="Helvetica Neue" panose="02000503000000020004" pitchFamily="2" charset="0"/>
                <a:cs typeface="Poppins" pitchFamily="2" charset="77"/>
              </a:rPr>
              <a:t> ARE </a:t>
            </a:r>
            <a:r>
              <a:rPr lang="fr-FR" sz="2800" b="1" dirty="0">
                <a:latin typeface="Poppins" pitchFamily="2" charset="77"/>
                <a:ea typeface="Helvetica Neue" panose="02000503000000020004" pitchFamily="2" charset="0"/>
                <a:cs typeface="Poppins" pitchFamily="2" charset="77"/>
              </a:rPr>
              <a:t>+</a:t>
            </a:r>
            <a:r>
              <a:rPr lang="fr-FR" sz="2800" b="1" dirty="0">
                <a:solidFill>
                  <a:srgbClr val="F76400"/>
                </a:solidFill>
                <a:latin typeface="Poppins" pitchFamily="2" charset="77"/>
                <a:ea typeface="Helvetica Neue" panose="02000503000000020004" pitchFamily="2" charset="0"/>
                <a:cs typeface="Poppins" pitchFamily="2" charset="77"/>
              </a:rPr>
              <a:t> </a:t>
            </a:r>
            <a:r>
              <a:rPr lang="fr-FR" sz="2800" b="1" dirty="0">
                <a:solidFill>
                  <a:srgbClr val="FF0000"/>
                </a:solidFill>
                <a:latin typeface="Poppins" pitchFamily="2" charset="77"/>
                <a:ea typeface="Helvetica Neue" panose="02000503000000020004" pitchFamily="2" charset="0"/>
                <a:cs typeface="Poppins" pitchFamily="2" charset="77"/>
              </a:rPr>
              <a:t>V-ING</a:t>
            </a:r>
          </a:p>
        </p:txBody>
      </p:sp>
      <p:sp>
        <p:nvSpPr>
          <p:cNvPr id="12" name="ZoneTexte 11">
            <a:extLst>
              <a:ext uri="{FF2B5EF4-FFF2-40B4-BE49-F238E27FC236}">
                <a16:creationId xmlns:a16="http://schemas.microsoft.com/office/drawing/2014/main" id="{FB58601D-0661-7ADB-0D35-22B70BD887C4}"/>
              </a:ext>
            </a:extLst>
          </p:cNvPr>
          <p:cNvSpPr txBox="1"/>
          <p:nvPr/>
        </p:nvSpPr>
        <p:spPr>
          <a:xfrm>
            <a:off x="1028735" y="2134019"/>
            <a:ext cx="4282031" cy="400110"/>
          </a:xfrm>
          <a:prstGeom prst="rect">
            <a:avLst/>
          </a:prstGeom>
          <a:noFill/>
        </p:spPr>
        <p:txBody>
          <a:bodyPr wrap="square" rtlCol="0">
            <a:spAutoFit/>
          </a:bodyPr>
          <a:lstStyle/>
          <a:p>
            <a:pPr algn="just"/>
            <a:r>
              <a:rPr lang="fr-FR" sz="2000" b="1" dirty="0">
                <a:latin typeface="Poppins" pitchFamily="2" charset="77"/>
                <a:ea typeface="Helvetica Neue" panose="02000503000000020004" pitchFamily="2" charset="0"/>
                <a:cs typeface="Poppins" pitchFamily="2" charset="77"/>
              </a:rPr>
              <a:t>I </a:t>
            </a:r>
            <a:r>
              <a:rPr lang="fr-FR" sz="2000" b="1" dirty="0" err="1">
                <a:solidFill>
                  <a:srgbClr val="F76400"/>
                </a:solidFill>
                <a:latin typeface="Poppins" pitchFamily="2" charset="77"/>
                <a:ea typeface="Helvetica Neue" panose="02000503000000020004" pitchFamily="2" charset="0"/>
                <a:cs typeface="Poppins" pitchFamily="2" charset="77"/>
              </a:rPr>
              <a:t>am</a:t>
            </a:r>
            <a:r>
              <a:rPr lang="fr-FR" sz="2000" b="1" dirty="0">
                <a:latin typeface="Poppins" pitchFamily="2" charset="77"/>
                <a:ea typeface="Helvetica Neue" panose="02000503000000020004" pitchFamily="2" charset="0"/>
                <a:cs typeface="Poppins" pitchFamily="2" charset="77"/>
              </a:rPr>
              <a:t> </a:t>
            </a:r>
            <a:r>
              <a:rPr lang="fr-FR" sz="2000" b="1" dirty="0" err="1">
                <a:solidFill>
                  <a:srgbClr val="FF0000"/>
                </a:solidFill>
                <a:latin typeface="Poppins" pitchFamily="2" charset="77"/>
                <a:ea typeface="Helvetica Neue" panose="02000503000000020004" pitchFamily="2" charset="0"/>
                <a:cs typeface="Poppins" pitchFamily="2" charset="77"/>
              </a:rPr>
              <a:t>watching</a:t>
            </a:r>
            <a:r>
              <a:rPr lang="fr-FR" sz="2000" b="1" dirty="0">
                <a:latin typeface="Poppins" pitchFamily="2" charset="77"/>
                <a:ea typeface="Helvetica Neue" panose="02000503000000020004" pitchFamily="2" charset="0"/>
                <a:cs typeface="Poppins" pitchFamily="2" charset="77"/>
              </a:rPr>
              <a:t> TV </a:t>
            </a:r>
            <a:r>
              <a:rPr lang="fr-FR" sz="2000" b="1" dirty="0" err="1">
                <a:latin typeface="Poppins" pitchFamily="2" charset="77"/>
                <a:ea typeface="Helvetica Neue" panose="02000503000000020004" pitchFamily="2" charset="0"/>
                <a:cs typeface="Poppins" pitchFamily="2" charset="77"/>
              </a:rPr>
              <a:t>now</a:t>
            </a:r>
            <a:r>
              <a:rPr lang="fr-FR" sz="2000" b="1" dirty="0">
                <a:latin typeface="Poppins" pitchFamily="2" charset="77"/>
                <a:ea typeface="Helvetica Neue" panose="02000503000000020004" pitchFamily="2" charset="0"/>
                <a:cs typeface="Poppins" pitchFamily="2" charset="77"/>
              </a:rPr>
              <a:t>.</a:t>
            </a:r>
          </a:p>
        </p:txBody>
      </p:sp>
      <p:sp>
        <p:nvSpPr>
          <p:cNvPr id="3" name="ZoneTexte 2">
            <a:extLst>
              <a:ext uri="{FF2B5EF4-FFF2-40B4-BE49-F238E27FC236}">
                <a16:creationId xmlns:a16="http://schemas.microsoft.com/office/drawing/2014/main" id="{264143A8-9DB5-D5A2-EEC1-A99E5BF81754}"/>
              </a:ext>
            </a:extLst>
          </p:cNvPr>
          <p:cNvSpPr txBox="1"/>
          <p:nvPr/>
        </p:nvSpPr>
        <p:spPr>
          <a:xfrm>
            <a:off x="1023018" y="2547655"/>
            <a:ext cx="4860316" cy="400110"/>
          </a:xfrm>
          <a:prstGeom prst="rect">
            <a:avLst/>
          </a:prstGeom>
          <a:noFill/>
        </p:spPr>
        <p:txBody>
          <a:bodyPr wrap="square" rtlCol="0">
            <a:spAutoFit/>
          </a:bodyPr>
          <a:lstStyle/>
          <a:p>
            <a:pPr algn="just"/>
            <a:r>
              <a:rPr lang="fr-FR" sz="2000" b="1" dirty="0" err="1">
                <a:latin typeface="Poppins" pitchFamily="2" charset="77"/>
                <a:ea typeface="Helvetica Neue" panose="02000503000000020004" pitchFamily="2" charset="0"/>
                <a:cs typeface="Poppins" pitchFamily="2" charset="77"/>
              </a:rPr>
              <a:t>She</a:t>
            </a:r>
            <a:r>
              <a:rPr lang="fr-FR" sz="2000" b="1" dirty="0">
                <a:latin typeface="Poppins" pitchFamily="2" charset="77"/>
                <a:ea typeface="Helvetica Neue" panose="02000503000000020004" pitchFamily="2" charset="0"/>
                <a:cs typeface="Poppins" pitchFamily="2" charset="77"/>
              </a:rPr>
              <a:t>, He, It </a:t>
            </a:r>
            <a:r>
              <a:rPr lang="fr-FR" sz="2000" b="1" dirty="0" err="1">
                <a:solidFill>
                  <a:srgbClr val="F76400"/>
                </a:solidFill>
                <a:latin typeface="Poppins" pitchFamily="2" charset="77"/>
                <a:ea typeface="Helvetica Neue" panose="02000503000000020004" pitchFamily="2" charset="0"/>
                <a:cs typeface="Poppins" pitchFamily="2" charset="77"/>
              </a:rPr>
              <a:t>is</a:t>
            </a:r>
            <a:r>
              <a:rPr lang="fr-FR" sz="2000" b="1" dirty="0">
                <a:latin typeface="Poppins" pitchFamily="2" charset="77"/>
                <a:ea typeface="Helvetica Neue" panose="02000503000000020004" pitchFamily="2" charset="0"/>
                <a:cs typeface="Poppins" pitchFamily="2" charset="77"/>
              </a:rPr>
              <a:t> </a:t>
            </a:r>
            <a:r>
              <a:rPr lang="fr-FR" sz="2000" b="1" dirty="0" err="1">
                <a:solidFill>
                  <a:srgbClr val="FF0000"/>
                </a:solidFill>
                <a:latin typeface="Poppins" pitchFamily="2" charset="77"/>
                <a:ea typeface="Helvetica Neue" panose="02000503000000020004" pitchFamily="2" charset="0"/>
                <a:cs typeface="Poppins" pitchFamily="2" charset="77"/>
              </a:rPr>
              <a:t>watching</a:t>
            </a:r>
            <a:r>
              <a:rPr lang="fr-FR" sz="2000" b="1" dirty="0">
                <a:latin typeface="Poppins" pitchFamily="2" charset="77"/>
                <a:ea typeface="Helvetica Neue" panose="02000503000000020004" pitchFamily="2" charset="0"/>
                <a:cs typeface="Poppins" pitchFamily="2" charset="77"/>
              </a:rPr>
              <a:t> TV </a:t>
            </a:r>
            <a:r>
              <a:rPr lang="fr-FR" sz="2000" b="1" dirty="0" err="1">
                <a:latin typeface="Poppins" pitchFamily="2" charset="77"/>
                <a:ea typeface="Helvetica Neue" panose="02000503000000020004" pitchFamily="2" charset="0"/>
                <a:cs typeface="Poppins" pitchFamily="2" charset="77"/>
              </a:rPr>
              <a:t>now</a:t>
            </a:r>
            <a:r>
              <a:rPr lang="fr-FR" sz="2000" b="1" dirty="0">
                <a:latin typeface="Poppins" pitchFamily="2" charset="77"/>
                <a:ea typeface="Helvetica Neue" panose="02000503000000020004" pitchFamily="2" charset="0"/>
                <a:cs typeface="Poppins" pitchFamily="2" charset="77"/>
              </a:rPr>
              <a:t>.</a:t>
            </a:r>
          </a:p>
        </p:txBody>
      </p:sp>
      <p:sp>
        <p:nvSpPr>
          <p:cNvPr id="5" name="ZoneTexte 4">
            <a:extLst>
              <a:ext uri="{FF2B5EF4-FFF2-40B4-BE49-F238E27FC236}">
                <a16:creationId xmlns:a16="http://schemas.microsoft.com/office/drawing/2014/main" id="{AB95A8F8-0A8D-6755-DC4C-E35BB1AE47F7}"/>
              </a:ext>
            </a:extLst>
          </p:cNvPr>
          <p:cNvSpPr txBox="1"/>
          <p:nvPr/>
        </p:nvSpPr>
        <p:spPr>
          <a:xfrm>
            <a:off x="871815" y="3013614"/>
            <a:ext cx="4879397" cy="400110"/>
          </a:xfrm>
          <a:prstGeom prst="rect">
            <a:avLst/>
          </a:prstGeom>
          <a:noFill/>
        </p:spPr>
        <p:txBody>
          <a:bodyPr wrap="square" rtlCol="0">
            <a:spAutoFit/>
          </a:bodyPr>
          <a:lstStyle/>
          <a:p>
            <a:pPr algn="just"/>
            <a:r>
              <a:rPr lang="fr-FR" sz="2000" b="1" dirty="0" err="1">
                <a:latin typeface="Poppins" pitchFamily="2" charset="77"/>
                <a:ea typeface="Helvetica Neue" panose="02000503000000020004" pitchFamily="2" charset="0"/>
                <a:cs typeface="Poppins" pitchFamily="2" charset="77"/>
              </a:rPr>
              <a:t>We</a:t>
            </a:r>
            <a:r>
              <a:rPr lang="fr-FR" sz="2000" b="1" dirty="0">
                <a:latin typeface="Poppins" pitchFamily="2" charset="77"/>
                <a:ea typeface="Helvetica Neue" panose="02000503000000020004" pitchFamily="2" charset="0"/>
                <a:cs typeface="Poppins" pitchFamily="2" charset="77"/>
              </a:rPr>
              <a:t>, You, </a:t>
            </a:r>
            <a:r>
              <a:rPr lang="fr-FR" sz="2000" b="1" dirty="0" err="1">
                <a:latin typeface="Poppins" pitchFamily="2" charset="77"/>
                <a:ea typeface="Helvetica Neue" panose="02000503000000020004" pitchFamily="2" charset="0"/>
                <a:cs typeface="Poppins" pitchFamily="2" charset="77"/>
              </a:rPr>
              <a:t>They</a:t>
            </a:r>
            <a:r>
              <a:rPr lang="fr-FR" sz="2000" b="1" dirty="0">
                <a:latin typeface="Poppins" pitchFamily="2" charset="77"/>
                <a:ea typeface="Helvetica Neue" panose="02000503000000020004" pitchFamily="2" charset="0"/>
                <a:cs typeface="Poppins" pitchFamily="2" charset="77"/>
              </a:rPr>
              <a:t> </a:t>
            </a:r>
            <a:r>
              <a:rPr lang="fr-FR" sz="2000" b="1" dirty="0">
                <a:solidFill>
                  <a:srgbClr val="F76400"/>
                </a:solidFill>
                <a:latin typeface="Poppins" pitchFamily="2" charset="77"/>
                <a:ea typeface="Helvetica Neue" panose="02000503000000020004" pitchFamily="2" charset="0"/>
                <a:cs typeface="Poppins" pitchFamily="2" charset="77"/>
              </a:rPr>
              <a:t>are</a:t>
            </a:r>
            <a:r>
              <a:rPr lang="fr-FR" sz="2000" b="1" dirty="0">
                <a:latin typeface="Poppins" pitchFamily="2" charset="77"/>
                <a:ea typeface="Helvetica Neue" panose="02000503000000020004" pitchFamily="2" charset="0"/>
                <a:cs typeface="Poppins" pitchFamily="2" charset="77"/>
              </a:rPr>
              <a:t> </a:t>
            </a:r>
            <a:r>
              <a:rPr lang="fr-FR" sz="2000" b="1" dirty="0" err="1">
                <a:solidFill>
                  <a:srgbClr val="FF0000"/>
                </a:solidFill>
                <a:latin typeface="Poppins" pitchFamily="2" charset="77"/>
                <a:ea typeface="Helvetica Neue" panose="02000503000000020004" pitchFamily="2" charset="0"/>
                <a:cs typeface="Poppins" pitchFamily="2" charset="77"/>
              </a:rPr>
              <a:t>watching</a:t>
            </a:r>
            <a:r>
              <a:rPr lang="fr-FR" sz="2000" b="1" dirty="0">
                <a:latin typeface="Poppins" pitchFamily="2" charset="77"/>
                <a:ea typeface="Helvetica Neue" panose="02000503000000020004" pitchFamily="2" charset="0"/>
                <a:cs typeface="Poppins" pitchFamily="2" charset="77"/>
              </a:rPr>
              <a:t> TV </a:t>
            </a:r>
            <a:r>
              <a:rPr lang="fr-FR" sz="2000" b="1" dirty="0" err="1">
                <a:latin typeface="Poppins" pitchFamily="2" charset="77"/>
                <a:ea typeface="Helvetica Neue" panose="02000503000000020004" pitchFamily="2" charset="0"/>
                <a:cs typeface="Poppins" pitchFamily="2" charset="77"/>
              </a:rPr>
              <a:t>now</a:t>
            </a:r>
            <a:r>
              <a:rPr lang="fr-FR" sz="2000" b="1" dirty="0">
                <a:latin typeface="Poppins" pitchFamily="2" charset="77"/>
                <a:ea typeface="Helvetica Neue" panose="02000503000000020004" pitchFamily="2" charset="0"/>
                <a:cs typeface="Poppins" pitchFamily="2" charset="77"/>
              </a:rPr>
              <a:t>.</a:t>
            </a:r>
          </a:p>
        </p:txBody>
      </p:sp>
      <p:sp>
        <p:nvSpPr>
          <p:cNvPr id="7" name="ZoneTexte 6">
            <a:extLst>
              <a:ext uri="{FF2B5EF4-FFF2-40B4-BE49-F238E27FC236}">
                <a16:creationId xmlns:a16="http://schemas.microsoft.com/office/drawing/2014/main" id="{D53459A9-B17D-A053-60ED-C4781261960F}"/>
              </a:ext>
            </a:extLst>
          </p:cNvPr>
          <p:cNvSpPr txBox="1"/>
          <p:nvPr/>
        </p:nvSpPr>
        <p:spPr>
          <a:xfrm>
            <a:off x="6756940" y="1641814"/>
            <a:ext cx="5451991" cy="523220"/>
          </a:xfrm>
          <a:prstGeom prst="rect">
            <a:avLst/>
          </a:prstGeom>
          <a:noFill/>
        </p:spPr>
        <p:txBody>
          <a:bodyPr wrap="square" rtlCol="0">
            <a:spAutoFit/>
          </a:bodyPr>
          <a:lstStyle/>
          <a:p>
            <a:pPr algn="just"/>
            <a:r>
              <a:rPr lang="fr-FR" sz="2800" b="1" dirty="0">
                <a:latin typeface="Poppins" pitchFamily="2" charset="77"/>
                <a:ea typeface="Helvetica Neue" panose="02000503000000020004" pitchFamily="2" charset="0"/>
                <a:cs typeface="Poppins" pitchFamily="2" charset="77"/>
              </a:rPr>
              <a:t>S + </a:t>
            </a:r>
            <a:r>
              <a:rPr lang="fr-FR" sz="2800" b="1" dirty="0">
                <a:solidFill>
                  <a:srgbClr val="F76400"/>
                </a:solidFill>
                <a:latin typeface="Poppins" pitchFamily="2" charset="77"/>
                <a:ea typeface="Helvetica Neue" panose="02000503000000020004" pitchFamily="2" charset="0"/>
                <a:cs typeface="Poppins" pitchFamily="2" charset="77"/>
              </a:rPr>
              <a:t>AM</a:t>
            </a:r>
            <a:r>
              <a:rPr lang="fr-FR" sz="2800" b="1" dirty="0">
                <a:latin typeface="Poppins" pitchFamily="2" charset="77"/>
                <a:ea typeface="Helvetica Neue" panose="02000503000000020004" pitchFamily="2" charset="0"/>
                <a:cs typeface="Poppins" pitchFamily="2" charset="77"/>
              </a:rPr>
              <a:t>, </a:t>
            </a:r>
            <a:r>
              <a:rPr lang="fr-FR" sz="2800" b="1" dirty="0">
                <a:solidFill>
                  <a:srgbClr val="F76400"/>
                </a:solidFill>
                <a:latin typeface="Poppins" pitchFamily="2" charset="77"/>
                <a:ea typeface="Helvetica Neue" panose="02000503000000020004" pitchFamily="2" charset="0"/>
                <a:cs typeface="Poppins" pitchFamily="2" charset="77"/>
              </a:rPr>
              <a:t>IS</a:t>
            </a:r>
            <a:r>
              <a:rPr lang="fr-FR" sz="2800" b="1" dirty="0">
                <a:latin typeface="Poppins" pitchFamily="2" charset="77"/>
                <a:ea typeface="Helvetica Neue" panose="02000503000000020004" pitchFamily="2" charset="0"/>
                <a:cs typeface="Poppins" pitchFamily="2" charset="77"/>
              </a:rPr>
              <a:t>,</a:t>
            </a:r>
            <a:r>
              <a:rPr lang="fr-FR" sz="2800" b="1" dirty="0">
                <a:solidFill>
                  <a:srgbClr val="F76400"/>
                </a:solidFill>
                <a:latin typeface="Poppins" pitchFamily="2" charset="77"/>
                <a:ea typeface="Helvetica Neue" panose="02000503000000020004" pitchFamily="2" charset="0"/>
                <a:cs typeface="Poppins" pitchFamily="2" charset="77"/>
              </a:rPr>
              <a:t> ARE </a:t>
            </a:r>
            <a:r>
              <a:rPr lang="fr-FR" sz="2800" b="1" dirty="0">
                <a:latin typeface="Poppins" pitchFamily="2" charset="77"/>
                <a:ea typeface="Helvetica Neue" panose="02000503000000020004" pitchFamily="2" charset="0"/>
                <a:cs typeface="Poppins" pitchFamily="2" charset="77"/>
              </a:rPr>
              <a:t>+</a:t>
            </a:r>
            <a:r>
              <a:rPr lang="fr-FR" sz="2800" b="1" dirty="0">
                <a:solidFill>
                  <a:srgbClr val="F76400"/>
                </a:solidFill>
                <a:latin typeface="Poppins" pitchFamily="2" charset="77"/>
                <a:ea typeface="Helvetica Neue" panose="02000503000000020004" pitchFamily="2" charset="0"/>
                <a:cs typeface="Poppins" pitchFamily="2" charset="77"/>
              </a:rPr>
              <a:t> </a:t>
            </a:r>
            <a:r>
              <a:rPr lang="fr-FR" sz="2800" b="1" dirty="0">
                <a:solidFill>
                  <a:srgbClr val="FF3388"/>
                </a:solidFill>
                <a:latin typeface="Poppins" pitchFamily="2" charset="77"/>
                <a:ea typeface="Helvetica Neue" panose="02000503000000020004" pitchFamily="2" charset="0"/>
                <a:cs typeface="Poppins" pitchFamily="2" charset="77"/>
              </a:rPr>
              <a:t>NOT</a:t>
            </a:r>
            <a:r>
              <a:rPr lang="fr-FR" sz="2800" b="1" dirty="0">
                <a:solidFill>
                  <a:srgbClr val="F76400"/>
                </a:solidFill>
                <a:latin typeface="Poppins" pitchFamily="2" charset="77"/>
                <a:ea typeface="Helvetica Neue" panose="02000503000000020004" pitchFamily="2" charset="0"/>
                <a:cs typeface="Poppins" pitchFamily="2" charset="77"/>
              </a:rPr>
              <a:t> </a:t>
            </a:r>
            <a:r>
              <a:rPr lang="fr-FR" sz="2800" b="1" dirty="0">
                <a:latin typeface="Poppins" pitchFamily="2" charset="77"/>
                <a:ea typeface="Helvetica Neue" panose="02000503000000020004" pitchFamily="2" charset="0"/>
                <a:cs typeface="Poppins" pitchFamily="2" charset="77"/>
              </a:rPr>
              <a:t>+</a:t>
            </a:r>
            <a:r>
              <a:rPr lang="fr-FR" sz="2800" b="1" dirty="0">
                <a:solidFill>
                  <a:srgbClr val="FF0000"/>
                </a:solidFill>
                <a:latin typeface="Poppins" pitchFamily="2" charset="77"/>
                <a:ea typeface="Helvetica Neue" panose="02000503000000020004" pitchFamily="2" charset="0"/>
                <a:cs typeface="Poppins" pitchFamily="2" charset="77"/>
              </a:rPr>
              <a:t>V-ING</a:t>
            </a:r>
          </a:p>
        </p:txBody>
      </p:sp>
      <p:sp>
        <p:nvSpPr>
          <p:cNvPr id="17" name="ZoneTexte 16">
            <a:extLst>
              <a:ext uri="{FF2B5EF4-FFF2-40B4-BE49-F238E27FC236}">
                <a16:creationId xmlns:a16="http://schemas.microsoft.com/office/drawing/2014/main" id="{E933C99F-75AE-0756-4EA1-40E1BF2F8A2A}"/>
              </a:ext>
            </a:extLst>
          </p:cNvPr>
          <p:cNvSpPr txBox="1"/>
          <p:nvPr/>
        </p:nvSpPr>
        <p:spPr>
          <a:xfrm>
            <a:off x="6880548" y="2140156"/>
            <a:ext cx="4282031" cy="400110"/>
          </a:xfrm>
          <a:prstGeom prst="rect">
            <a:avLst/>
          </a:prstGeom>
          <a:noFill/>
        </p:spPr>
        <p:txBody>
          <a:bodyPr wrap="square" rtlCol="0">
            <a:spAutoFit/>
          </a:bodyPr>
          <a:lstStyle/>
          <a:p>
            <a:pPr algn="just"/>
            <a:r>
              <a:rPr lang="fr-FR" sz="2000" b="1" dirty="0">
                <a:latin typeface="Poppins" pitchFamily="2" charset="77"/>
                <a:ea typeface="Helvetica Neue" panose="02000503000000020004" pitchFamily="2" charset="0"/>
                <a:cs typeface="Poppins" pitchFamily="2" charset="77"/>
              </a:rPr>
              <a:t>I </a:t>
            </a:r>
            <a:r>
              <a:rPr lang="fr-FR" sz="2000" b="1" dirty="0" err="1">
                <a:solidFill>
                  <a:srgbClr val="F76400"/>
                </a:solidFill>
                <a:latin typeface="Poppins" pitchFamily="2" charset="77"/>
                <a:ea typeface="Helvetica Neue" panose="02000503000000020004" pitchFamily="2" charset="0"/>
                <a:cs typeface="Poppins" pitchFamily="2" charset="77"/>
              </a:rPr>
              <a:t>am</a:t>
            </a:r>
            <a:r>
              <a:rPr lang="fr-FR" sz="2000" b="1" dirty="0">
                <a:latin typeface="Poppins" pitchFamily="2" charset="77"/>
                <a:ea typeface="Helvetica Neue" panose="02000503000000020004" pitchFamily="2" charset="0"/>
                <a:cs typeface="Poppins" pitchFamily="2" charset="77"/>
              </a:rPr>
              <a:t> </a:t>
            </a:r>
            <a:r>
              <a:rPr lang="fr-FR" sz="2000" b="1" dirty="0">
                <a:solidFill>
                  <a:srgbClr val="FF3388"/>
                </a:solidFill>
                <a:latin typeface="Poppins" pitchFamily="2" charset="77"/>
                <a:ea typeface="Helvetica Neue" panose="02000503000000020004" pitchFamily="2" charset="0"/>
                <a:cs typeface="Poppins" pitchFamily="2" charset="77"/>
              </a:rPr>
              <a:t>not </a:t>
            </a:r>
            <a:r>
              <a:rPr lang="fr-FR" sz="2000" b="1" dirty="0" err="1">
                <a:solidFill>
                  <a:srgbClr val="FF0000"/>
                </a:solidFill>
                <a:latin typeface="Poppins" pitchFamily="2" charset="77"/>
                <a:ea typeface="Helvetica Neue" panose="02000503000000020004" pitchFamily="2" charset="0"/>
                <a:cs typeface="Poppins" pitchFamily="2" charset="77"/>
              </a:rPr>
              <a:t>watching</a:t>
            </a:r>
            <a:r>
              <a:rPr lang="fr-FR" sz="2000" b="1" dirty="0">
                <a:latin typeface="Poppins" pitchFamily="2" charset="77"/>
                <a:ea typeface="Helvetica Neue" panose="02000503000000020004" pitchFamily="2" charset="0"/>
                <a:cs typeface="Poppins" pitchFamily="2" charset="77"/>
              </a:rPr>
              <a:t> TV </a:t>
            </a:r>
            <a:r>
              <a:rPr lang="fr-FR" sz="2000" b="1" dirty="0" err="1">
                <a:latin typeface="Poppins" pitchFamily="2" charset="77"/>
                <a:ea typeface="Helvetica Neue" panose="02000503000000020004" pitchFamily="2" charset="0"/>
                <a:cs typeface="Poppins" pitchFamily="2" charset="77"/>
              </a:rPr>
              <a:t>now</a:t>
            </a:r>
            <a:r>
              <a:rPr lang="fr-FR" sz="2000" b="1" dirty="0">
                <a:latin typeface="Poppins" pitchFamily="2" charset="77"/>
                <a:ea typeface="Helvetica Neue" panose="02000503000000020004" pitchFamily="2" charset="0"/>
                <a:cs typeface="Poppins" pitchFamily="2" charset="77"/>
              </a:rPr>
              <a:t>.</a:t>
            </a:r>
          </a:p>
        </p:txBody>
      </p:sp>
      <p:sp>
        <p:nvSpPr>
          <p:cNvPr id="24" name="ZoneTexte 23">
            <a:extLst>
              <a:ext uri="{FF2B5EF4-FFF2-40B4-BE49-F238E27FC236}">
                <a16:creationId xmlns:a16="http://schemas.microsoft.com/office/drawing/2014/main" id="{AE5147B0-D94C-03DB-695E-7FFE8DCF168C}"/>
              </a:ext>
            </a:extLst>
          </p:cNvPr>
          <p:cNvSpPr txBox="1"/>
          <p:nvPr/>
        </p:nvSpPr>
        <p:spPr>
          <a:xfrm>
            <a:off x="6874831" y="2553792"/>
            <a:ext cx="4860316" cy="400110"/>
          </a:xfrm>
          <a:prstGeom prst="rect">
            <a:avLst/>
          </a:prstGeom>
          <a:noFill/>
        </p:spPr>
        <p:txBody>
          <a:bodyPr wrap="square" rtlCol="0">
            <a:spAutoFit/>
          </a:bodyPr>
          <a:lstStyle/>
          <a:p>
            <a:pPr algn="just"/>
            <a:r>
              <a:rPr lang="fr-FR" sz="2000" b="1" dirty="0" err="1">
                <a:latin typeface="Poppins" pitchFamily="2" charset="77"/>
                <a:ea typeface="Helvetica Neue" panose="02000503000000020004" pitchFamily="2" charset="0"/>
                <a:cs typeface="Poppins" pitchFamily="2" charset="77"/>
              </a:rPr>
              <a:t>She</a:t>
            </a:r>
            <a:r>
              <a:rPr lang="fr-FR" sz="2000" b="1" dirty="0">
                <a:latin typeface="Poppins" pitchFamily="2" charset="77"/>
                <a:ea typeface="Helvetica Neue" panose="02000503000000020004" pitchFamily="2" charset="0"/>
                <a:cs typeface="Poppins" pitchFamily="2" charset="77"/>
              </a:rPr>
              <a:t>, He, It </a:t>
            </a:r>
            <a:r>
              <a:rPr lang="fr-FR" sz="2000" b="1" dirty="0" err="1">
                <a:solidFill>
                  <a:srgbClr val="F76400"/>
                </a:solidFill>
                <a:latin typeface="Poppins" pitchFamily="2" charset="77"/>
                <a:ea typeface="Helvetica Neue" panose="02000503000000020004" pitchFamily="2" charset="0"/>
                <a:cs typeface="Poppins" pitchFamily="2" charset="77"/>
              </a:rPr>
              <a:t>is</a:t>
            </a:r>
            <a:r>
              <a:rPr lang="fr-FR" sz="2000" b="1" dirty="0">
                <a:latin typeface="Poppins" pitchFamily="2" charset="77"/>
                <a:ea typeface="Helvetica Neue" panose="02000503000000020004" pitchFamily="2" charset="0"/>
                <a:cs typeface="Poppins" pitchFamily="2" charset="77"/>
              </a:rPr>
              <a:t> </a:t>
            </a:r>
            <a:r>
              <a:rPr lang="fr-FR" sz="2000" b="1" dirty="0">
                <a:solidFill>
                  <a:srgbClr val="FF3388"/>
                </a:solidFill>
                <a:latin typeface="Poppins" pitchFamily="2" charset="77"/>
                <a:ea typeface="Helvetica Neue" panose="02000503000000020004" pitchFamily="2" charset="0"/>
                <a:cs typeface="Poppins" pitchFamily="2" charset="77"/>
              </a:rPr>
              <a:t>not </a:t>
            </a:r>
            <a:r>
              <a:rPr lang="fr-FR" sz="2000" b="1" dirty="0" err="1">
                <a:solidFill>
                  <a:srgbClr val="FF0000"/>
                </a:solidFill>
                <a:latin typeface="Poppins" pitchFamily="2" charset="77"/>
                <a:ea typeface="Helvetica Neue" panose="02000503000000020004" pitchFamily="2" charset="0"/>
                <a:cs typeface="Poppins" pitchFamily="2" charset="77"/>
              </a:rPr>
              <a:t>watching</a:t>
            </a:r>
            <a:r>
              <a:rPr lang="fr-FR" sz="2000" b="1" dirty="0">
                <a:latin typeface="Poppins" pitchFamily="2" charset="77"/>
                <a:ea typeface="Helvetica Neue" panose="02000503000000020004" pitchFamily="2" charset="0"/>
                <a:cs typeface="Poppins" pitchFamily="2" charset="77"/>
              </a:rPr>
              <a:t> TV </a:t>
            </a:r>
            <a:r>
              <a:rPr lang="fr-FR" sz="2000" b="1" dirty="0" err="1">
                <a:latin typeface="Poppins" pitchFamily="2" charset="77"/>
                <a:ea typeface="Helvetica Neue" panose="02000503000000020004" pitchFamily="2" charset="0"/>
                <a:cs typeface="Poppins" pitchFamily="2" charset="77"/>
              </a:rPr>
              <a:t>now</a:t>
            </a:r>
            <a:r>
              <a:rPr lang="fr-FR" sz="2000" b="1" dirty="0">
                <a:latin typeface="Poppins" pitchFamily="2" charset="77"/>
                <a:ea typeface="Helvetica Neue" panose="02000503000000020004" pitchFamily="2" charset="0"/>
                <a:cs typeface="Poppins" pitchFamily="2" charset="77"/>
              </a:rPr>
              <a:t>.</a:t>
            </a:r>
          </a:p>
        </p:txBody>
      </p:sp>
      <p:sp>
        <p:nvSpPr>
          <p:cNvPr id="32" name="ZoneTexte 31">
            <a:extLst>
              <a:ext uri="{FF2B5EF4-FFF2-40B4-BE49-F238E27FC236}">
                <a16:creationId xmlns:a16="http://schemas.microsoft.com/office/drawing/2014/main" id="{7A0813D9-FFAF-F4BB-F258-6BDA9A63320B}"/>
              </a:ext>
            </a:extLst>
          </p:cNvPr>
          <p:cNvSpPr txBox="1"/>
          <p:nvPr/>
        </p:nvSpPr>
        <p:spPr>
          <a:xfrm>
            <a:off x="6744351" y="3016145"/>
            <a:ext cx="5369296" cy="400110"/>
          </a:xfrm>
          <a:prstGeom prst="rect">
            <a:avLst/>
          </a:prstGeom>
          <a:noFill/>
        </p:spPr>
        <p:txBody>
          <a:bodyPr wrap="square" rtlCol="0">
            <a:spAutoFit/>
          </a:bodyPr>
          <a:lstStyle/>
          <a:p>
            <a:pPr algn="just"/>
            <a:r>
              <a:rPr lang="fr-FR" sz="2000" b="1" dirty="0" err="1">
                <a:latin typeface="Poppins" pitchFamily="2" charset="77"/>
                <a:ea typeface="Helvetica Neue" panose="02000503000000020004" pitchFamily="2" charset="0"/>
                <a:cs typeface="Poppins" pitchFamily="2" charset="77"/>
              </a:rPr>
              <a:t>We</a:t>
            </a:r>
            <a:r>
              <a:rPr lang="fr-FR" sz="2000" b="1" dirty="0">
                <a:latin typeface="Poppins" pitchFamily="2" charset="77"/>
                <a:ea typeface="Helvetica Neue" panose="02000503000000020004" pitchFamily="2" charset="0"/>
                <a:cs typeface="Poppins" pitchFamily="2" charset="77"/>
              </a:rPr>
              <a:t>, You, </a:t>
            </a:r>
            <a:r>
              <a:rPr lang="fr-FR" sz="2000" b="1" dirty="0" err="1">
                <a:latin typeface="Poppins" pitchFamily="2" charset="77"/>
                <a:ea typeface="Helvetica Neue" panose="02000503000000020004" pitchFamily="2" charset="0"/>
                <a:cs typeface="Poppins" pitchFamily="2" charset="77"/>
              </a:rPr>
              <a:t>They</a:t>
            </a:r>
            <a:r>
              <a:rPr lang="fr-FR" sz="2000" b="1" dirty="0">
                <a:latin typeface="Poppins" pitchFamily="2" charset="77"/>
                <a:ea typeface="Helvetica Neue" panose="02000503000000020004" pitchFamily="2" charset="0"/>
                <a:cs typeface="Poppins" pitchFamily="2" charset="77"/>
              </a:rPr>
              <a:t> </a:t>
            </a:r>
            <a:r>
              <a:rPr lang="fr-FR" sz="2000" b="1" dirty="0">
                <a:solidFill>
                  <a:srgbClr val="F76400"/>
                </a:solidFill>
                <a:latin typeface="Poppins" pitchFamily="2" charset="77"/>
                <a:ea typeface="Helvetica Neue" panose="02000503000000020004" pitchFamily="2" charset="0"/>
                <a:cs typeface="Poppins" pitchFamily="2" charset="77"/>
              </a:rPr>
              <a:t>are</a:t>
            </a:r>
            <a:r>
              <a:rPr lang="fr-FR" sz="2000" b="1" dirty="0">
                <a:latin typeface="Poppins" pitchFamily="2" charset="77"/>
                <a:ea typeface="Helvetica Neue" panose="02000503000000020004" pitchFamily="2" charset="0"/>
                <a:cs typeface="Poppins" pitchFamily="2" charset="77"/>
              </a:rPr>
              <a:t> </a:t>
            </a:r>
            <a:r>
              <a:rPr lang="fr-FR" sz="2000" b="1" dirty="0">
                <a:solidFill>
                  <a:srgbClr val="FF3388"/>
                </a:solidFill>
                <a:latin typeface="Poppins" pitchFamily="2" charset="77"/>
                <a:ea typeface="Helvetica Neue" panose="02000503000000020004" pitchFamily="2" charset="0"/>
                <a:cs typeface="Poppins" pitchFamily="2" charset="77"/>
              </a:rPr>
              <a:t>not </a:t>
            </a:r>
            <a:r>
              <a:rPr lang="fr-FR" sz="2000" b="1" dirty="0" err="1">
                <a:solidFill>
                  <a:srgbClr val="FF0000"/>
                </a:solidFill>
                <a:latin typeface="Poppins" pitchFamily="2" charset="77"/>
                <a:ea typeface="Helvetica Neue" panose="02000503000000020004" pitchFamily="2" charset="0"/>
                <a:cs typeface="Poppins" pitchFamily="2" charset="77"/>
              </a:rPr>
              <a:t>watching</a:t>
            </a:r>
            <a:r>
              <a:rPr lang="fr-FR" sz="2000" b="1" dirty="0">
                <a:latin typeface="Poppins" pitchFamily="2" charset="77"/>
                <a:ea typeface="Helvetica Neue" panose="02000503000000020004" pitchFamily="2" charset="0"/>
                <a:cs typeface="Poppins" pitchFamily="2" charset="77"/>
              </a:rPr>
              <a:t> TV </a:t>
            </a:r>
            <a:r>
              <a:rPr lang="fr-FR" sz="2000" b="1" dirty="0" err="1">
                <a:latin typeface="Poppins" pitchFamily="2" charset="77"/>
                <a:ea typeface="Helvetica Neue" panose="02000503000000020004" pitchFamily="2" charset="0"/>
                <a:cs typeface="Poppins" pitchFamily="2" charset="77"/>
              </a:rPr>
              <a:t>now</a:t>
            </a:r>
            <a:r>
              <a:rPr lang="fr-FR" sz="2000" b="1" dirty="0">
                <a:latin typeface="Poppins" pitchFamily="2" charset="77"/>
                <a:ea typeface="Helvetica Neue" panose="02000503000000020004" pitchFamily="2" charset="0"/>
                <a:cs typeface="Poppins" pitchFamily="2" charset="77"/>
              </a:rPr>
              <a:t>.</a:t>
            </a:r>
          </a:p>
        </p:txBody>
      </p:sp>
      <p:sp>
        <p:nvSpPr>
          <p:cNvPr id="43" name="ZoneTexte 42">
            <a:extLst>
              <a:ext uri="{FF2B5EF4-FFF2-40B4-BE49-F238E27FC236}">
                <a16:creationId xmlns:a16="http://schemas.microsoft.com/office/drawing/2014/main" id="{3B5DE073-E7EF-F26D-919E-1E6882B0E653}"/>
              </a:ext>
            </a:extLst>
          </p:cNvPr>
          <p:cNvSpPr txBox="1"/>
          <p:nvPr/>
        </p:nvSpPr>
        <p:spPr>
          <a:xfrm>
            <a:off x="1116620" y="4127352"/>
            <a:ext cx="4998957" cy="523220"/>
          </a:xfrm>
          <a:prstGeom prst="rect">
            <a:avLst/>
          </a:prstGeom>
          <a:noFill/>
        </p:spPr>
        <p:txBody>
          <a:bodyPr wrap="square" rtlCol="0">
            <a:spAutoFit/>
          </a:bodyPr>
          <a:lstStyle/>
          <a:p>
            <a:pPr algn="just"/>
            <a:r>
              <a:rPr lang="fr-FR" sz="2800" b="1" dirty="0">
                <a:solidFill>
                  <a:srgbClr val="F76400"/>
                </a:solidFill>
                <a:latin typeface="Poppins" pitchFamily="2" charset="77"/>
                <a:ea typeface="Helvetica Neue" panose="02000503000000020004" pitchFamily="2" charset="0"/>
                <a:cs typeface="Poppins" pitchFamily="2" charset="77"/>
              </a:rPr>
              <a:t>AM</a:t>
            </a:r>
            <a:r>
              <a:rPr lang="fr-FR" sz="2800" b="1" dirty="0">
                <a:latin typeface="Poppins" pitchFamily="2" charset="77"/>
                <a:ea typeface="Helvetica Neue" panose="02000503000000020004" pitchFamily="2" charset="0"/>
                <a:cs typeface="Poppins" pitchFamily="2" charset="77"/>
              </a:rPr>
              <a:t>, </a:t>
            </a:r>
            <a:r>
              <a:rPr lang="fr-FR" sz="2800" b="1" dirty="0">
                <a:solidFill>
                  <a:srgbClr val="F76400"/>
                </a:solidFill>
                <a:latin typeface="Poppins" pitchFamily="2" charset="77"/>
                <a:ea typeface="Helvetica Neue" panose="02000503000000020004" pitchFamily="2" charset="0"/>
                <a:cs typeface="Poppins" pitchFamily="2" charset="77"/>
              </a:rPr>
              <a:t>IS</a:t>
            </a:r>
            <a:r>
              <a:rPr lang="fr-FR" sz="2800" b="1" dirty="0">
                <a:latin typeface="Poppins" pitchFamily="2" charset="77"/>
                <a:ea typeface="Helvetica Neue" panose="02000503000000020004" pitchFamily="2" charset="0"/>
                <a:cs typeface="Poppins" pitchFamily="2" charset="77"/>
              </a:rPr>
              <a:t>,</a:t>
            </a:r>
            <a:r>
              <a:rPr lang="fr-FR" sz="2800" b="1" dirty="0">
                <a:solidFill>
                  <a:srgbClr val="F76400"/>
                </a:solidFill>
                <a:latin typeface="Poppins" pitchFamily="2" charset="77"/>
                <a:ea typeface="Helvetica Neue" panose="02000503000000020004" pitchFamily="2" charset="0"/>
                <a:cs typeface="Poppins" pitchFamily="2" charset="77"/>
              </a:rPr>
              <a:t> ARE </a:t>
            </a:r>
            <a:r>
              <a:rPr lang="fr-FR" sz="2800" b="1" dirty="0">
                <a:latin typeface="Poppins" pitchFamily="2" charset="77"/>
                <a:ea typeface="Helvetica Neue" panose="02000503000000020004" pitchFamily="2" charset="0"/>
                <a:cs typeface="Poppins" pitchFamily="2" charset="77"/>
              </a:rPr>
              <a:t>+</a:t>
            </a:r>
            <a:r>
              <a:rPr lang="fr-FR" sz="2800" b="1" dirty="0">
                <a:solidFill>
                  <a:srgbClr val="F76400"/>
                </a:solidFill>
                <a:latin typeface="Poppins" pitchFamily="2" charset="77"/>
                <a:ea typeface="Helvetica Neue" panose="02000503000000020004" pitchFamily="2" charset="0"/>
                <a:cs typeface="Poppins" pitchFamily="2" charset="77"/>
              </a:rPr>
              <a:t> </a:t>
            </a:r>
            <a:r>
              <a:rPr lang="fr-FR" sz="2800" b="1" dirty="0">
                <a:latin typeface="Poppins" pitchFamily="2" charset="77"/>
                <a:ea typeface="Helvetica Neue" panose="02000503000000020004" pitchFamily="2" charset="0"/>
                <a:cs typeface="Poppins" pitchFamily="2" charset="77"/>
              </a:rPr>
              <a:t>S</a:t>
            </a:r>
            <a:r>
              <a:rPr lang="fr-FR" sz="2800" b="1" dirty="0">
                <a:solidFill>
                  <a:srgbClr val="F76400"/>
                </a:solidFill>
                <a:latin typeface="Poppins" pitchFamily="2" charset="77"/>
                <a:ea typeface="Helvetica Neue" panose="02000503000000020004" pitchFamily="2" charset="0"/>
                <a:cs typeface="Poppins" pitchFamily="2" charset="77"/>
              </a:rPr>
              <a:t> </a:t>
            </a:r>
            <a:r>
              <a:rPr lang="fr-FR" sz="2800" b="1" dirty="0">
                <a:latin typeface="Poppins" pitchFamily="2" charset="77"/>
                <a:ea typeface="Helvetica Neue" panose="02000503000000020004" pitchFamily="2" charset="0"/>
                <a:cs typeface="Poppins" pitchFamily="2" charset="77"/>
              </a:rPr>
              <a:t>+</a:t>
            </a:r>
            <a:r>
              <a:rPr lang="fr-FR" sz="2800" b="1" dirty="0">
                <a:solidFill>
                  <a:srgbClr val="F76400"/>
                </a:solidFill>
                <a:latin typeface="Poppins" pitchFamily="2" charset="77"/>
                <a:ea typeface="Helvetica Neue" panose="02000503000000020004" pitchFamily="2" charset="0"/>
                <a:cs typeface="Poppins" pitchFamily="2" charset="77"/>
              </a:rPr>
              <a:t> </a:t>
            </a:r>
            <a:r>
              <a:rPr lang="fr-FR" sz="2800" b="1" dirty="0">
                <a:solidFill>
                  <a:srgbClr val="FF0000"/>
                </a:solidFill>
                <a:latin typeface="Poppins" pitchFamily="2" charset="77"/>
                <a:ea typeface="Helvetica Neue" panose="02000503000000020004" pitchFamily="2" charset="0"/>
                <a:cs typeface="Poppins" pitchFamily="2" charset="77"/>
              </a:rPr>
              <a:t>V-ING</a:t>
            </a:r>
            <a:r>
              <a:rPr lang="fr-FR" sz="2800" b="1" dirty="0">
                <a:latin typeface="Poppins" pitchFamily="2" charset="77"/>
                <a:ea typeface="Helvetica Neue" panose="02000503000000020004" pitchFamily="2" charset="0"/>
                <a:cs typeface="Poppins" pitchFamily="2" charset="77"/>
              </a:rPr>
              <a:t>…?</a:t>
            </a:r>
          </a:p>
        </p:txBody>
      </p:sp>
      <p:sp>
        <p:nvSpPr>
          <p:cNvPr id="44" name="ZoneTexte 43">
            <a:extLst>
              <a:ext uri="{FF2B5EF4-FFF2-40B4-BE49-F238E27FC236}">
                <a16:creationId xmlns:a16="http://schemas.microsoft.com/office/drawing/2014/main" id="{E6B425B5-8E6D-7D76-267B-E69DC76312E4}"/>
              </a:ext>
            </a:extLst>
          </p:cNvPr>
          <p:cNvSpPr txBox="1"/>
          <p:nvPr/>
        </p:nvSpPr>
        <p:spPr>
          <a:xfrm>
            <a:off x="1180960" y="4676493"/>
            <a:ext cx="4282031" cy="400110"/>
          </a:xfrm>
          <a:prstGeom prst="rect">
            <a:avLst/>
          </a:prstGeom>
          <a:noFill/>
        </p:spPr>
        <p:txBody>
          <a:bodyPr wrap="square" rtlCol="0">
            <a:spAutoFit/>
          </a:bodyPr>
          <a:lstStyle/>
          <a:p>
            <a:pPr algn="just"/>
            <a:r>
              <a:rPr lang="fr-FR" sz="2000" b="1" dirty="0">
                <a:solidFill>
                  <a:srgbClr val="F76400"/>
                </a:solidFill>
                <a:latin typeface="Poppins" pitchFamily="2" charset="77"/>
                <a:ea typeface="Helvetica Neue" panose="02000503000000020004" pitchFamily="2" charset="0"/>
                <a:cs typeface="Poppins" pitchFamily="2" charset="77"/>
              </a:rPr>
              <a:t>Am</a:t>
            </a:r>
            <a:r>
              <a:rPr lang="fr-FR" sz="2000" b="1" dirty="0">
                <a:latin typeface="Poppins" pitchFamily="2" charset="77"/>
                <a:ea typeface="Helvetica Neue" panose="02000503000000020004" pitchFamily="2" charset="0"/>
                <a:cs typeface="Poppins" pitchFamily="2" charset="77"/>
              </a:rPr>
              <a:t> I </a:t>
            </a:r>
            <a:r>
              <a:rPr lang="fr-FR" sz="2000" b="1" dirty="0" err="1">
                <a:solidFill>
                  <a:srgbClr val="FF0000"/>
                </a:solidFill>
                <a:latin typeface="Poppins" pitchFamily="2" charset="77"/>
                <a:ea typeface="Helvetica Neue" panose="02000503000000020004" pitchFamily="2" charset="0"/>
                <a:cs typeface="Poppins" pitchFamily="2" charset="77"/>
              </a:rPr>
              <a:t>watching</a:t>
            </a:r>
            <a:r>
              <a:rPr lang="fr-FR" sz="2000" b="1" dirty="0">
                <a:latin typeface="Poppins" pitchFamily="2" charset="77"/>
                <a:ea typeface="Helvetica Neue" panose="02000503000000020004" pitchFamily="2" charset="0"/>
                <a:cs typeface="Poppins" pitchFamily="2" charset="77"/>
              </a:rPr>
              <a:t> TV </a:t>
            </a:r>
            <a:r>
              <a:rPr lang="fr-FR" sz="2000" b="1" dirty="0" err="1">
                <a:latin typeface="Poppins" pitchFamily="2" charset="77"/>
                <a:ea typeface="Helvetica Neue" panose="02000503000000020004" pitchFamily="2" charset="0"/>
                <a:cs typeface="Poppins" pitchFamily="2" charset="77"/>
              </a:rPr>
              <a:t>now</a:t>
            </a:r>
            <a:r>
              <a:rPr lang="fr-FR" sz="2000" b="1" dirty="0">
                <a:latin typeface="Poppins" pitchFamily="2" charset="77"/>
                <a:ea typeface="Helvetica Neue" panose="02000503000000020004" pitchFamily="2" charset="0"/>
                <a:cs typeface="Poppins" pitchFamily="2" charset="77"/>
              </a:rPr>
              <a:t>?</a:t>
            </a:r>
          </a:p>
        </p:txBody>
      </p:sp>
      <p:sp>
        <p:nvSpPr>
          <p:cNvPr id="45" name="ZoneTexte 44">
            <a:extLst>
              <a:ext uri="{FF2B5EF4-FFF2-40B4-BE49-F238E27FC236}">
                <a16:creationId xmlns:a16="http://schemas.microsoft.com/office/drawing/2014/main" id="{8A3EE624-0362-2E7D-76F7-4F5639115EBD}"/>
              </a:ext>
            </a:extLst>
          </p:cNvPr>
          <p:cNvSpPr txBox="1"/>
          <p:nvPr/>
        </p:nvSpPr>
        <p:spPr>
          <a:xfrm>
            <a:off x="1175243" y="5090129"/>
            <a:ext cx="4282031" cy="400110"/>
          </a:xfrm>
          <a:prstGeom prst="rect">
            <a:avLst/>
          </a:prstGeom>
          <a:noFill/>
        </p:spPr>
        <p:txBody>
          <a:bodyPr wrap="square" rtlCol="0">
            <a:spAutoFit/>
          </a:bodyPr>
          <a:lstStyle/>
          <a:p>
            <a:pPr algn="just"/>
            <a:r>
              <a:rPr lang="fr-FR" sz="2000" b="1" dirty="0">
                <a:solidFill>
                  <a:srgbClr val="F76400"/>
                </a:solidFill>
                <a:latin typeface="Poppins" pitchFamily="2" charset="77"/>
                <a:ea typeface="Helvetica Neue" panose="02000503000000020004" pitchFamily="2" charset="0"/>
                <a:cs typeface="Poppins" pitchFamily="2" charset="77"/>
              </a:rPr>
              <a:t>Is</a:t>
            </a:r>
            <a:r>
              <a:rPr lang="fr-FR" sz="2000" b="1" dirty="0">
                <a:latin typeface="Poppins" pitchFamily="2" charset="77"/>
                <a:ea typeface="Helvetica Neue" panose="02000503000000020004" pitchFamily="2" charset="0"/>
                <a:cs typeface="Poppins" pitchFamily="2" charset="77"/>
              </a:rPr>
              <a:t> </a:t>
            </a:r>
            <a:r>
              <a:rPr lang="fr-FR" sz="2000" b="1" dirty="0" err="1">
                <a:latin typeface="Poppins" pitchFamily="2" charset="77"/>
                <a:ea typeface="Helvetica Neue" panose="02000503000000020004" pitchFamily="2" charset="0"/>
                <a:cs typeface="Poppins" pitchFamily="2" charset="77"/>
              </a:rPr>
              <a:t>she</a:t>
            </a:r>
            <a:r>
              <a:rPr lang="fr-FR" sz="2000" b="1" dirty="0">
                <a:latin typeface="Poppins" pitchFamily="2" charset="77"/>
                <a:ea typeface="Helvetica Neue" panose="02000503000000020004" pitchFamily="2" charset="0"/>
                <a:cs typeface="Poppins" pitchFamily="2" charset="77"/>
              </a:rPr>
              <a:t>, </a:t>
            </a:r>
            <a:r>
              <a:rPr lang="fr-FR" sz="2000" b="1" dirty="0" err="1">
                <a:latin typeface="Poppins" pitchFamily="2" charset="77"/>
                <a:ea typeface="Helvetica Neue" panose="02000503000000020004" pitchFamily="2" charset="0"/>
                <a:cs typeface="Poppins" pitchFamily="2" charset="77"/>
              </a:rPr>
              <a:t>he</a:t>
            </a:r>
            <a:r>
              <a:rPr lang="fr-FR" sz="2000" b="1" dirty="0">
                <a:latin typeface="Poppins" pitchFamily="2" charset="77"/>
                <a:ea typeface="Helvetica Neue" panose="02000503000000020004" pitchFamily="2" charset="0"/>
                <a:cs typeface="Poppins" pitchFamily="2" charset="77"/>
              </a:rPr>
              <a:t>, </a:t>
            </a:r>
            <a:r>
              <a:rPr lang="fr-FR" sz="2000" b="1" dirty="0" err="1">
                <a:latin typeface="Poppins" pitchFamily="2" charset="77"/>
                <a:ea typeface="Helvetica Neue" panose="02000503000000020004" pitchFamily="2" charset="0"/>
                <a:cs typeface="Poppins" pitchFamily="2" charset="77"/>
              </a:rPr>
              <a:t>it</a:t>
            </a:r>
            <a:r>
              <a:rPr lang="fr-FR" sz="2000" b="1" dirty="0">
                <a:latin typeface="Poppins" pitchFamily="2" charset="77"/>
                <a:ea typeface="Helvetica Neue" panose="02000503000000020004" pitchFamily="2" charset="0"/>
                <a:cs typeface="Poppins" pitchFamily="2" charset="77"/>
              </a:rPr>
              <a:t> </a:t>
            </a:r>
            <a:r>
              <a:rPr lang="fr-FR" sz="2000" b="1" dirty="0" err="1">
                <a:solidFill>
                  <a:srgbClr val="FF0000"/>
                </a:solidFill>
                <a:latin typeface="Poppins" pitchFamily="2" charset="77"/>
                <a:ea typeface="Helvetica Neue" panose="02000503000000020004" pitchFamily="2" charset="0"/>
                <a:cs typeface="Poppins" pitchFamily="2" charset="77"/>
              </a:rPr>
              <a:t>watching</a:t>
            </a:r>
            <a:r>
              <a:rPr lang="fr-FR" sz="2000" b="1" dirty="0">
                <a:latin typeface="Poppins" pitchFamily="2" charset="77"/>
                <a:ea typeface="Helvetica Neue" panose="02000503000000020004" pitchFamily="2" charset="0"/>
                <a:cs typeface="Poppins" pitchFamily="2" charset="77"/>
              </a:rPr>
              <a:t> TV </a:t>
            </a:r>
            <a:r>
              <a:rPr lang="fr-FR" sz="2000" b="1" dirty="0" err="1">
                <a:latin typeface="Poppins" pitchFamily="2" charset="77"/>
                <a:ea typeface="Helvetica Neue" panose="02000503000000020004" pitchFamily="2" charset="0"/>
                <a:cs typeface="Poppins" pitchFamily="2" charset="77"/>
              </a:rPr>
              <a:t>now</a:t>
            </a:r>
            <a:r>
              <a:rPr lang="fr-FR" sz="2000" b="1" dirty="0">
                <a:latin typeface="Poppins" pitchFamily="2" charset="77"/>
                <a:ea typeface="Helvetica Neue" panose="02000503000000020004" pitchFamily="2" charset="0"/>
                <a:cs typeface="Poppins" pitchFamily="2" charset="77"/>
              </a:rPr>
              <a:t>?</a:t>
            </a:r>
          </a:p>
        </p:txBody>
      </p:sp>
      <p:sp>
        <p:nvSpPr>
          <p:cNvPr id="46" name="ZoneTexte 45">
            <a:extLst>
              <a:ext uri="{FF2B5EF4-FFF2-40B4-BE49-F238E27FC236}">
                <a16:creationId xmlns:a16="http://schemas.microsoft.com/office/drawing/2014/main" id="{C14C0E90-A3B0-1217-D691-39E1D600635B}"/>
              </a:ext>
            </a:extLst>
          </p:cNvPr>
          <p:cNvSpPr txBox="1"/>
          <p:nvPr/>
        </p:nvSpPr>
        <p:spPr>
          <a:xfrm>
            <a:off x="1175243" y="5555663"/>
            <a:ext cx="4839594" cy="400110"/>
          </a:xfrm>
          <a:prstGeom prst="rect">
            <a:avLst/>
          </a:prstGeom>
          <a:noFill/>
        </p:spPr>
        <p:txBody>
          <a:bodyPr wrap="square" rtlCol="0">
            <a:spAutoFit/>
          </a:bodyPr>
          <a:lstStyle/>
          <a:p>
            <a:pPr algn="just"/>
            <a:r>
              <a:rPr lang="fr-FR" sz="2000" b="1" dirty="0">
                <a:solidFill>
                  <a:srgbClr val="F76400"/>
                </a:solidFill>
                <a:latin typeface="Poppins" pitchFamily="2" charset="77"/>
                <a:ea typeface="Helvetica Neue" panose="02000503000000020004" pitchFamily="2" charset="0"/>
                <a:cs typeface="Poppins" pitchFamily="2" charset="77"/>
              </a:rPr>
              <a:t>Are</a:t>
            </a:r>
            <a:r>
              <a:rPr lang="fr-FR" sz="2000" b="1" dirty="0">
                <a:latin typeface="Poppins" pitchFamily="2" charset="77"/>
                <a:ea typeface="Helvetica Neue" panose="02000503000000020004" pitchFamily="2" charset="0"/>
                <a:cs typeface="Poppins" pitchFamily="2" charset="77"/>
              </a:rPr>
              <a:t> </a:t>
            </a:r>
            <a:r>
              <a:rPr lang="fr-FR" sz="2000" b="1" dirty="0" err="1">
                <a:latin typeface="Poppins" pitchFamily="2" charset="77"/>
                <a:ea typeface="Helvetica Neue" panose="02000503000000020004" pitchFamily="2" charset="0"/>
                <a:cs typeface="Poppins" pitchFamily="2" charset="77"/>
              </a:rPr>
              <a:t>we</a:t>
            </a:r>
            <a:r>
              <a:rPr lang="fr-FR" sz="2000" b="1" dirty="0">
                <a:latin typeface="Poppins" pitchFamily="2" charset="77"/>
                <a:ea typeface="Helvetica Neue" panose="02000503000000020004" pitchFamily="2" charset="0"/>
                <a:cs typeface="Poppins" pitchFamily="2" charset="77"/>
              </a:rPr>
              <a:t>, </a:t>
            </a:r>
            <a:r>
              <a:rPr lang="fr-FR" sz="2000" b="1" dirty="0" err="1">
                <a:latin typeface="Poppins" pitchFamily="2" charset="77"/>
                <a:ea typeface="Helvetica Neue" panose="02000503000000020004" pitchFamily="2" charset="0"/>
                <a:cs typeface="Poppins" pitchFamily="2" charset="77"/>
              </a:rPr>
              <a:t>you</a:t>
            </a:r>
            <a:r>
              <a:rPr lang="fr-FR" sz="2000" b="1" dirty="0">
                <a:latin typeface="Poppins" pitchFamily="2" charset="77"/>
                <a:ea typeface="Helvetica Neue" panose="02000503000000020004" pitchFamily="2" charset="0"/>
                <a:cs typeface="Poppins" pitchFamily="2" charset="77"/>
              </a:rPr>
              <a:t>, </a:t>
            </a:r>
            <a:r>
              <a:rPr lang="fr-FR" sz="2000" b="1" dirty="0" err="1">
                <a:latin typeface="Poppins" pitchFamily="2" charset="77"/>
                <a:ea typeface="Helvetica Neue" panose="02000503000000020004" pitchFamily="2" charset="0"/>
                <a:cs typeface="Poppins" pitchFamily="2" charset="77"/>
              </a:rPr>
              <a:t>they</a:t>
            </a:r>
            <a:r>
              <a:rPr lang="fr-FR" sz="2000" b="1" dirty="0">
                <a:latin typeface="Poppins" pitchFamily="2" charset="77"/>
                <a:ea typeface="Helvetica Neue" panose="02000503000000020004" pitchFamily="2" charset="0"/>
                <a:cs typeface="Poppins" pitchFamily="2" charset="77"/>
              </a:rPr>
              <a:t> </a:t>
            </a:r>
            <a:r>
              <a:rPr lang="fr-FR" sz="2000" b="1" dirty="0" err="1">
                <a:solidFill>
                  <a:srgbClr val="FF0000"/>
                </a:solidFill>
                <a:latin typeface="Poppins" pitchFamily="2" charset="77"/>
                <a:ea typeface="Helvetica Neue" panose="02000503000000020004" pitchFamily="2" charset="0"/>
                <a:cs typeface="Poppins" pitchFamily="2" charset="77"/>
              </a:rPr>
              <a:t>watching</a:t>
            </a:r>
            <a:r>
              <a:rPr lang="fr-FR" sz="2000" b="1" dirty="0">
                <a:latin typeface="Poppins" pitchFamily="2" charset="77"/>
                <a:ea typeface="Helvetica Neue" panose="02000503000000020004" pitchFamily="2" charset="0"/>
                <a:cs typeface="Poppins" pitchFamily="2" charset="77"/>
              </a:rPr>
              <a:t> TV </a:t>
            </a:r>
            <a:r>
              <a:rPr lang="fr-FR" sz="2000" b="1" dirty="0" err="1">
                <a:latin typeface="Poppins" pitchFamily="2" charset="77"/>
                <a:ea typeface="Helvetica Neue" panose="02000503000000020004" pitchFamily="2" charset="0"/>
                <a:cs typeface="Poppins" pitchFamily="2" charset="77"/>
              </a:rPr>
              <a:t>now</a:t>
            </a:r>
            <a:r>
              <a:rPr lang="fr-FR" sz="2000" b="1" dirty="0">
                <a:latin typeface="Poppins" pitchFamily="2" charset="77"/>
                <a:ea typeface="Helvetica Neue" panose="02000503000000020004" pitchFamily="2" charset="0"/>
                <a:cs typeface="Poppins" pitchFamily="2" charset="77"/>
              </a:rPr>
              <a:t>?</a:t>
            </a:r>
          </a:p>
        </p:txBody>
      </p:sp>
      <p:sp>
        <p:nvSpPr>
          <p:cNvPr id="47" name="ZoneTexte 46">
            <a:extLst>
              <a:ext uri="{FF2B5EF4-FFF2-40B4-BE49-F238E27FC236}">
                <a16:creationId xmlns:a16="http://schemas.microsoft.com/office/drawing/2014/main" id="{45E06B48-7C61-E9FD-D1E0-48300E5727EE}"/>
              </a:ext>
            </a:extLst>
          </p:cNvPr>
          <p:cNvSpPr txBox="1"/>
          <p:nvPr/>
        </p:nvSpPr>
        <p:spPr>
          <a:xfrm>
            <a:off x="6969617" y="4589544"/>
            <a:ext cx="5162925" cy="1323439"/>
          </a:xfrm>
          <a:prstGeom prst="rect">
            <a:avLst/>
          </a:prstGeom>
          <a:noFill/>
        </p:spPr>
        <p:txBody>
          <a:bodyPr wrap="square" rtlCol="0">
            <a:spAutoFit/>
          </a:bodyPr>
          <a:lstStyle/>
          <a:p>
            <a:pPr algn="ctr"/>
            <a:r>
              <a:rPr lang="fr-FR" sz="2000" b="1" dirty="0">
                <a:latin typeface="Poppins" pitchFamily="2" charset="77"/>
                <a:ea typeface="Helvetica Neue" panose="02000503000000020004" pitchFamily="2" charset="0"/>
                <a:cs typeface="Poppins" pitchFamily="2" charset="77"/>
              </a:rPr>
              <a:t>Les verbes terminés par </a:t>
            </a:r>
            <a:r>
              <a:rPr lang="fr-FR" sz="2000" b="1" dirty="0">
                <a:solidFill>
                  <a:srgbClr val="FF0000"/>
                </a:solidFill>
                <a:latin typeface="Poppins" pitchFamily="2" charset="77"/>
                <a:ea typeface="Helvetica Neue" panose="02000503000000020004" pitchFamily="2" charset="0"/>
                <a:cs typeface="Poppins" pitchFamily="2" charset="77"/>
              </a:rPr>
              <a:t>–al </a:t>
            </a:r>
            <a:r>
              <a:rPr lang="fr-FR" sz="2000" b="1" dirty="0">
                <a:latin typeface="Poppins" pitchFamily="2" charset="77"/>
                <a:ea typeface="Helvetica Neue" panose="02000503000000020004" pitchFamily="2" charset="0"/>
                <a:cs typeface="Poppins" pitchFamily="2" charset="77"/>
              </a:rPr>
              <a:t>ou</a:t>
            </a:r>
            <a:r>
              <a:rPr lang="fr-FR" sz="2000" b="1" dirty="0">
                <a:solidFill>
                  <a:srgbClr val="FF0000"/>
                </a:solidFill>
                <a:latin typeface="Poppins" pitchFamily="2" charset="77"/>
                <a:ea typeface="Helvetica Neue" panose="02000503000000020004" pitchFamily="2" charset="0"/>
                <a:cs typeface="Poppins" pitchFamily="2" charset="77"/>
              </a:rPr>
              <a:t> –el </a:t>
            </a:r>
            <a:r>
              <a:rPr lang="fr-FR" sz="2000" b="1" dirty="0">
                <a:latin typeface="Poppins" pitchFamily="2" charset="77"/>
                <a:ea typeface="Helvetica Neue" panose="02000503000000020004" pitchFamily="2" charset="0"/>
                <a:cs typeface="Poppins" pitchFamily="2" charset="77"/>
              </a:rPr>
              <a:t>voient le </a:t>
            </a:r>
            <a:r>
              <a:rPr lang="fr-FR" sz="2000" b="1" dirty="0">
                <a:solidFill>
                  <a:srgbClr val="FF0000"/>
                </a:solidFill>
                <a:latin typeface="Poppins" pitchFamily="2" charset="77"/>
                <a:ea typeface="Helvetica Neue" panose="02000503000000020004" pitchFamily="2" charset="0"/>
                <a:cs typeface="Poppins" pitchFamily="2" charset="77"/>
              </a:rPr>
              <a:t>–l final doubler</a:t>
            </a:r>
            <a:r>
              <a:rPr lang="fr-FR" sz="2000" b="1" dirty="0">
                <a:latin typeface="Poppins" pitchFamily="2" charset="77"/>
                <a:ea typeface="Helvetica Neue" panose="02000503000000020004" pitchFamily="2" charset="0"/>
                <a:cs typeface="Poppins" pitchFamily="2" charset="77"/>
              </a:rPr>
              <a:t>.</a:t>
            </a:r>
          </a:p>
          <a:p>
            <a:pPr algn="ctr"/>
            <a:r>
              <a:rPr lang="fr-FR" sz="2000" b="1" dirty="0" err="1">
                <a:latin typeface="Poppins" pitchFamily="2" charset="77"/>
                <a:ea typeface="Helvetica Neue" panose="02000503000000020004" pitchFamily="2" charset="0"/>
                <a:cs typeface="Poppins" pitchFamily="2" charset="77"/>
              </a:rPr>
              <a:t>trav</a:t>
            </a:r>
            <a:r>
              <a:rPr lang="fr-FR" sz="2000" b="1" dirty="0" err="1">
                <a:solidFill>
                  <a:srgbClr val="FF0000"/>
                </a:solidFill>
                <a:latin typeface="Poppins" pitchFamily="2" charset="77"/>
                <a:ea typeface="Helvetica Neue" panose="02000503000000020004" pitchFamily="2" charset="0"/>
                <a:cs typeface="Poppins" pitchFamily="2" charset="77"/>
              </a:rPr>
              <a:t>el</a:t>
            </a:r>
            <a:r>
              <a:rPr lang="fr-FR" sz="2000" b="1" dirty="0">
                <a:latin typeface="Poppins" pitchFamily="2" charset="77"/>
                <a:ea typeface="Helvetica Neue" panose="02000503000000020004" pitchFamily="2" charset="0"/>
                <a:cs typeface="Poppins" pitchFamily="2" charset="77"/>
              </a:rPr>
              <a:t> ➜ travel</a:t>
            </a:r>
            <a:r>
              <a:rPr lang="fr-FR" sz="2000" b="1" dirty="0">
                <a:solidFill>
                  <a:srgbClr val="FF0000"/>
                </a:solidFill>
                <a:latin typeface="Poppins" pitchFamily="2" charset="77"/>
                <a:ea typeface="Helvetica Neue" panose="02000503000000020004" pitchFamily="2" charset="0"/>
                <a:cs typeface="Poppins" pitchFamily="2" charset="77"/>
              </a:rPr>
              <a:t>l</a:t>
            </a:r>
            <a:r>
              <a:rPr lang="fr-FR" sz="2000" b="1" dirty="0">
                <a:latin typeface="Poppins" pitchFamily="2" charset="77"/>
                <a:ea typeface="Helvetica Neue" panose="02000503000000020004" pitchFamily="2" charset="0"/>
                <a:cs typeface="Poppins" pitchFamily="2" charset="77"/>
              </a:rPr>
              <a:t>ing</a:t>
            </a:r>
          </a:p>
          <a:p>
            <a:pPr algn="ctr"/>
            <a:r>
              <a:rPr lang="fr-FR" sz="2000" b="1" dirty="0">
                <a:latin typeface="Poppins" pitchFamily="2" charset="77"/>
                <a:ea typeface="Helvetica Neue" panose="02000503000000020004" pitchFamily="2" charset="0"/>
                <a:cs typeface="Poppins" pitchFamily="2" charset="77"/>
              </a:rPr>
              <a:t>di</a:t>
            </a:r>
            <a:r>
              <a:rPr lang="fr-FR" sz="2000" b="1" dirty="0">
                <a:solidFill>
                  <a:srgbClr val="FF0000"/>
                </a:solidFill>
                <a:latin typeface="Poppins" pitchFamily="2" charset="77"/>
                <a:ea typeface="Helvetica Neue" panose="02000503000000020004" pitchFamily="2" charset="0"/>
                <a:cs typeface="Poppins" pitchFamily="2" charset="77"/>
              </a:rPr>
              <a:t>al</a:t>
            </a:r>
            <a:r>
              <a:rPr lang="fr-FR" sz="2000" b="1" dirty="0">
                <a:latin typeface="Poppins" pitchFamily="2" charset="77"/>
                <a:ea typeface="Helvetica Neue" panose="02000503000000020004" pitchFamily="2" charset="0"/>
                <a:cs typeface="Poppins" pitchFamily="2" charset="77"/>
              </a:rPr>
              <a:t> ➜ </a:t>
            </a:r>
            <a:r>
              <a:rPr lang="fr-FR" sz="2000" b="1" dirty="0" err="1">
                <a:latin typeface="Poppins" pitchFamily="2" charset="77"/>
                <a:ea typeface="Helvetica Neue" panose="02000503000000020004" pitchFamily="2" charset="0"/>
                <a:cs typeface="Poppins" pitchFamily="2" charset="77"/>
              </a:rPr>
              <a:t>dial</a:t>
            </a:r>
            <a:r>
              <a:rPr lang="fr-FR" sz="2000" b="1" dirty="0" err="1">
                <a:solidFill>
                  <a:srgbClr val="FF0000"/>
                </a:solidFill>
                <a:latin typeface="Poppins" pitchFamily="2" charset="77"/>
                <a:ea typeface="Helvetica Neue" panose="02000503000000020004" pitchFamily="2" charset="0"/>
                <a:cs typeface="Poppins" pitchFamily="2" charset="77"/>
              </a:rPr>
              <a:t>l</a:t>
            </a:r>
            <a:r>
              <a:rPr lang="fr-FR" sz="2000" b="1" dirty="0" err="1">
                <a:latin typeface="Poppins" pitchFamily="2" charset="77"/>
                <a:ea typeface="Helvetica Neue" panose="02000503000000020004" pitchFamily="2" charset="0"/>
                <a:cs typeface="Poppins" pitchFamily="2" charset="77"/>
              </a:rPr>
              <a:t>ing</a:t>
            </a:r>
            <a:endParaRPr lang="fr-FR" sz="2000" b="1" dirty="0">
              <a:latin typeface="Poppins" pitchFamily="2" charset="77"/>
              <a:ea typeface="Helvetica Neue" panose="02000503000000020004" pitchFamily="2" charset="0"/>
              <a:cs typeface="Poppins" pitchFamily="2" charset="77"/>
            </a:endParaRPr>
          </a:p>
        </p:txBody>
      </p:sp>
      <p:sp>
        <p:nvSpPr>
          <p:cNvPr id="48" name="ZoneTexte 47">
            <a:extLst>
              <a:ext uri="{FF2B5EF4-FFF2-40B4-BE49-F238E27FC236}">
                <a16:creationId xmlns:a16="http://schemas.microsoft.com/office/drawing/2014/main" id="{7FB0FBB3-431F-7813-E06D-A39E4325ED1C}"/>
              </a:ext>
            </a:extLst>
          </p:cNvPr>
          <p:cNvSpPr txBox="1"/>
          <p:nvPr/>
        </p:nvSpPr>
        <p:spPr>
          <a:xfrm>
            <a:off x="6970814" y="5955773"/>
            <a:ext cx="4232933" cy="707886"/>
          </a:xfrm>
          <a:prstGeom prst="rect">
            <a:avLst/>
          </a:prstGeom>
          <a:noFill/>
        </p:spPr>
        <p:txBody>
          <a:bodyPr wrap="square" rtlCol="0">
            <a:spAutoFit/>
          </a:bodyPr>
          <a:lstStyle/>
          <a:p>
            <a:pPr algn="just"/>
            <a:r>
              <a:rPr lang="fr-FR" sz="2000" b="1" dirty="0">
                <a:latin typeface="Poppins" pitchFamily="2" charset="77"/>
                <a:ea typeface="Helvetica Neue" panose="02000503000000020004" pitchFamily="2" charset="0"/>
                <a:cs typeface="Poppins" pitchFamily="2" charset="77"/>
              </a:rPr>
              <a:t>run ➜ run</a:t>
            </a:r>
            <a:r>
              <a:rPr lang="fr-FR" sz="2000" b="1" dirty="0">
                <a:solidFill>
                  <a:srgbClr val="FF0000"/>
                </a:solidFill>
                <a:latin typeface="Poppins" pitchFamily="2" charset="77"/>
                <a:ea typeface="Helvetica Neue" panose="02000503000000020004" pitchFamily="2" charset="0"/>
                <a:cs typeface="Poppins" pitchFamily="2" charset="77"/>
              </a:rPr>
              <a:t>n</a:t>
            </a:r>
            <a:r>
              <a:rPr lang="fr-FR" sz="2000" b="1" dirty="0">
                <a:latin typeface="Poppins" pitchFamily="2" charset="77"/>
                <a:ea typeface="Helvetica Neue" panose="02000503000000020004" pitchFamily="2" charset="0"/>
                <a:cs typeface="Poppins" pitchFamily="2" charset="77"/>
              </a:rPr>
              <a:t>ing ; </a:t>
            </a:r>
            <a:r>
              <a:rPr lang="fr-FR" sz="2000" b="1" dirty="0" err="1">
                <a:latin typeface="Poppins" pitchFamily="2" charset="77"/>
                <a:ea typeface="Helvetica Neue" panose="02000503000000020004" pitchFamily="2" charset="0"/>
                <a:cs typeface="Poppins" pitchFamily="2" charset="77"/>
              </a:rPr>
              <a:t>cut</a:t>
            </a:r>
            <a:r>
              <a:rPr lang="fr-FR" sz="2000" b="1" dirty="0">
                <a:latin typeface="Poppins" pitchFamily="2" charset="77"/>
                <a:ea typeface="Helvetica Neue" panose="02000503000000020004" pitchFamily="2" charset="0"/>
                <a:cs typeface="Poppins" pitchFamily="2" charset="77"/>
              </a:rPr>
              <a:t> ➜ </a:t>
            </a:r>
            <a:r>
              <a:rPr lang="fr-FR" sz="2000" b="1" dirty="0" err="1">
                <a:latin typeface="Poppins" pitchFamily="2" charset="77"/>
                <a:ea typeface="Helvetica Neue" panose="02000503000000020004" pitchFamily="2" charset="0"/>
                <a:cs typeface="Poppins" pitchFamily="2" charset="77"/>
              </a:rPr>
              <a:t>cut</a:t>
            </a:r>
            <a:r>
              <a:rPr lang="fr-FR" sz="2000" b="1" dirty="0" err="1">
                <a:solidFill>
                  <a:srgbClr val="FF0000"/>
                </a:solidFill>
                <a:latin typeface="Poppins" pitchFamily="2" charset="77"/>
                <a:ea typeface="Helvetica Neue" panose="02000503000000020004" pitchFamily="2" charset="0"/>
                <a:cs typeface="Poppins" pitchFamily="2" charset="77"/>
              </a:rPr>
              <a:t>t</a:t>
            </a:r>
            <a:r>
              <a:rPr lang="fr-FR" sz="2000" b="1" dirty="0" err="1">
                <a:latin typeface="Poppins" pitchFamily="2" charset="77"/>
                <a:ea typeface="Helvetica Neue" panose="02000503000000020004" pitchFamily="2" charset="0"/>
                <a:cs typeface="Poppins" pitchFamily="2" charset="77"/>
              </a:rPr>
              <a:t>ing</a:t>
            </a:r>
            <a:r>
              <a:rPr lang="fr-FR" sz="2000" b="1" dirty="0">
                <a:latin typeface="Poppins" pitchFamily="2" charset="77"/>
                <a:ea typeface="Helvetica Neue" panose="02000503000000020004" pitchFamily="2" charset="0"/>
                <a:cs typeface="Poppins" pitchFamily="2" charset="77"/>
              </a:rPr>
              <a:t> ; </a:t>
            </a:r>
            <a:r>
              <a:rPr lang="fr-FR" sz="2000" b="1" dirty="0" err="1">
                <a:latin typeface="Poppins" pitchFamily="2" charset="77"/>
                <a:ea typeface="Helvetica Neue" panose="02000503000000020004" pitchFamily="2" charset="0"/>
                <a:cs typeface="Poppins" pitchFamily="2" charset="77"/>
              </a:rPr>
              <a:t>swim</a:t>
            </a:r>
            <a:r>
              <a:rPr lang="fr-FR" sz="2000" b="1" dirty="0">
                <a:latin typeface="Poppins" pitchFamily="2" charset="77"/>
                <a:ea typeface="Helvetica Neue" panose="02000503000000020004" pitchFamily="2" charset="0"/>
                <a:cs typeface="Poppins" pitchFamily="2" charset="77"/>
              </a:rPr>
              <a:t> ➜ </a:t>
            </a:r>
            <a:r>
              <a:rPr lang="fr-FR" sz="2000" b="1" dirty="0" err="1">
                <a:latin typeface="Poppins" pitchFamily="2" charset="77"/>
                <a:ea typeface="Helvetica Neue" panose="02000503000000020004" pitchFamily="2" charset="0"/>
                <a:cs typeface="Poppins" pitchFamily="2" charset="77"/>
              </a:rPr>
              <a:t>swim</a:t>
            </a:r>
            <a:r>
              <a:rPr lang="fr-FR" sz="2000" b="1" dirty="0" err="1">
                <a:solidFill>
                  <a:srgbClr val="FF0000"/>
                </a:solidFill>
                <a:latin typeface="Poppins" pitchFamily="2" charset="77"/>
                <a:ea typeface="Helvetica Neue" panose="02000503000000020004" pitchFamily="2" charset="0"/>
                <a:cs typeface="Poppins" pitchFamily="2" charset="77"/>
              </a:rPr>
              <a:t>m</a:t>
            </a:r>
            <a:r>
              <a:rPr lang="fr-FR" sz="2000" b="1" dirty="0" err="1">
                <a:latin typeface="Poppins" pitchFamily="2" charset="77"/>
                <a:ea typeface="Helvetica Neue" panose="02000503000000020004" pitchFamily="2" charset="0"/>
                <a:cs typeface="Poppins" pitchFamily="2" charset="77"/>
              </a:rPr>
              <a:t>ing</a:t>
            </a:r>
            <a:endParaRPr lang="fr-FR" sz="2000" b="1" dirty="0">
              <a:latin typeface="Poppins" pitchFamily="2" charset="77"/>
              <a:ea typeface="Helvetica Neue" panose="02000503000000020004" pitchFamily="2" charset="0"/>
              <a:cs typeface="Poppins" pitchFamily="2" charset="77"/>
            </a:endParaRPr>
          </a:p>
        </p:txBody>
      </p:sp>
      <p:pic>
        <p:nvPicPr>
          <p:cNvPr id="6" name="Image 5">
            <a:extLst>
              <a:ext uri="{FF2B5EF4-FFF2-40B4-BE49-F238E27FC236}">
                <a16:creationId xmlns:a16="http://schemas.microsoft.com/office/drawing/2014/main" id="{6B772056-7230-8431-5860-0B6A409593D0}"/>
              </a:ext>
            </a:extLst>
          </p:cNvPr>
          <p:cNvPicPr>
            <a:picLocks noChangeAspect="1"/>
          </p:cNvPicPr>
          <p:nvPr/>
        </p:nvPicPr>
        <p:blipFill>
          <a:blip r:embed="rId4"/>
          <a:stretch>
            <a:fillRect/>
          </a:stretch>
        </p:blipFill>
        <p:spPr>
          <a:xfrm>
            <a:off x="11203747" y="5869747"/>
            <a:ext cx="988253" cy="988253"/>
          </a:xfrm>
          <a:prstGeom prst="rect">
            <a:avLst/>
          </a:prstGeom>
        </p:spPr>
      </p:pic>
      <p:pic>
        <p:nvPicPr>
          <p:cNvPr id="10" name="Image 9" descr="Une image contenant cercle, Graphique, clipart, symbole&#10;&#10;Le contenu généré par l’IA peut être incorrect.">
            <a:extLst>
              <a:ext uri="{FF2B5EF4-FFF2-40B4-BE49-F238E27FC236}">
                <a16:creationId xmlns:a16="http://schemas.microsoft.com/office/drawing/2014/main" id="{6AAE5C5E-9741-022B-9850-1DD57B8210BB}"/>
              </a:ext>
            </a:extLst>
          </p:cNvPr>
          <p:cNvPicPr>
            <a:picLocks noChangeAspect="1"/>
          </p:cNvPicPr>
          <p:nvPr/>
        </p:nvPicPr>
        <p:blipFill>
          <a:blip r:embed="rId5"/>
          <a:srcRect t="21220" b="24843"/>
          <a:stretch>
            <a:fillRect/>
          </a:stretch>
        </p:blipFill>
        <p:spPr>
          <a:xfrm>
            <a:off x="2668745" y="128790"/>
            <a:ext cx="1295025" cy="698500"/>
          </a:xfrm>
          <a:prstGeom prst="rect">
            <a:avLst/>
          </a:prstGeom>
        </p:spPr>
      </p:pic>
      <p:pic>
        <p:nvPicPr>
          <p:cNvPr id="15" name="Image 14">
            <a:extLst>
              <a:ext uri="{FF2B5EF4-FFF2-40B4-BE49-F238E27FC236}">
                <a16:creationId xmlns:a16="http://schemas.microsoft.com/office/drawing/2014/main" id="{5E099795-B17A-7007-552C-91793285EC51}"/>
              </a:ext>
            </a:extLst>
          </p:cNvPr>
          <p:cNvPicPr>
            <a:picLocks noChangeAspect="1"/>
          </p:cNvPicPr>
          <p:nvPr/>
        </p:nvPicPr>
        <p:blipFill>
          <a:blip r:embed="rId6"/>
          <a:srcRect/>
          <a:stretch/>
        </p:blipFill>
        <p:spPr>
          <a:xfrm>
            <a:off x="4012887" y="134062"/>
            <a:ext cx="3937000" cy="685800"/>
          </a:xfrm>
          <a:prstGeom prst="rect">
            <a:avLst/>
          </a:prstGeom>
        </p:spPr>
      </p:pic>
      <p:pic>
        <p:nvPicPr>
          <p:cNvPr id="16" name="Image 15" descr="Une image contenant Visage humain, habits, costume universitaire, commencement&#10;&#10;Le contenu généré par l’IA peut être incorrect.">
            <a:extLst>
              <a:ext uri="{FF2B5EF4-FFF2-40B4-BE49-F238E27FC236}">
                <a16:creationId xmlns:a16="http://schemas.microsoft.com/office/drawing/2014/main" id="{D957F793-5A3A-4AC7-6117-2ED0EBD59C9B}"/>
              </a:ext>
            </a:extLst>
          </p:cNvPr>
          <p:cNvPicPr>
            <a:picLocks noChangeAspect="1"/>
          </p:cNvPicPr>
          <p:nvPr/>
        </p:nvPicPr>
        <p:blipFill>
          <a:blip r:embed="rId7"/>
          <a:stretch>
            <a:fillRect/>
          </a:stretch>
        </p:blipFill>
        <p:spPr>
          <a:xfrm>
            <a:off x="0" y="0"/>
            <a:ext cx="1311876" cy="1311876"/>
          </a:xfrm>
          <a:prstGeom prst="rect">
            <a:avLst/>
          </a:prstGeom>
        </p:spPr>
      </p:pic>
      <p:pic>
        <p:nvPicPr>
          <p:cNvPr id="21" name="Picture 8" descr="Le TOEIC est le Test le Plus Demandé par les Grandes Entreprises">
            <a:extLst>
              <a:ext uri="{FF2B5EF4-FFF2-40B4-BE49-F238E27FC236}">
                <a16:creationId xmlns:a16="http://schemas.microsoft.com/office/drawing/2014/main" id="{296DF363-2D7C-80A6-2101-BDE894F0AB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9329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0-#ppt_w/2"/>
                                          </p:val>
                                        </p:tav>
                                        <p:tav tm="100000">
                                          <p:val>
                                            <p:strVal val="#ppt_x"/>
                                          </p:val>
                                        </p:tav>
                                      </p:tavLst>
                                    </p:anim>
                                    <p:anim calcmode="lin" valueType="num">
                                      <p:cBhvr additive="base">
                                        <p:cTn id="1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1+#ppt_w/2"/>
                                          </p:val>
                                        </p:tav>
                                        <p:tav tm="100000">
                                          <p:val>
                                            <p:strVal val="#ppt_x"/>
                                          </p:val>
                                        </p:tav>
                                      </p:tavLst>
                                    </p:anim>
                                    <p:anim calcmode="lin" valueType="num">
                                      <p:cBhvr additive="base">
                                        <p:cTn id="21"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1+#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1+#ppt_w/2"/>
                                          </p:val>
                                        </p:tav>
                                        <p:tav tm="100000">
                                          <p:val>
                                            <p:strVal val="#ppt_x"/>
                                          </p:val>
                                        </p:tav>
                                      </p:tavLst>
                                    </p:anim>
                                    <p:anim calcmode="lin" valueType="num">
                                      <p:cBhvr additive="base">
                                        <p:cTn id="5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Effect transition="in" filter="fad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p:cTn id="73" dur="500" fill="hold"/>
                                        <p:tgtEl>
                                          <p:spTgt spid="32"/>
                                        </p:tgtEl>
                                        <p:attrNameLst>
                                          <p:attrName>ppt_w</p:attrName>
                                        </p:attrNameLst>
                                      </p:cBhvr>
                                      <p:tavLst>
                                        <p:tav tm="0">
                                          <p:val>
                                            <p:fltVal val="0"/>
                                          </p:val>
                                        </p:tav>
                                        <p:tav tm="100000">
                                          <p:val>
                                            <p:strVal val="#ppt_w"/>
                                          </p:val>
                                        </p:tav>
                                      </p:tavLst>
                                    </p:anim>
                                    <p:anim calcmode="lin" valueType="num">
                                      <p:cBhvr>
                                        <p:cTn id="74" dur="500" fill="hold"/>
                                        <p:tgtEl>
                                          <p:spTgt spid="32"/>
                                        </p:tgtEl>
                                        <p:attrNameLst>
                                          <p:attrName>ppt_h</p:attrName>
                                        </p:attrNameLst>
                                      </p:cBhvr>
                                      <p:tavLst>
                                        <p:tav tm="0">
                                          <p:val>
                                            <p:fltVal val="0"/>
                                          </p:val>
                                        </p:tav>
                                        <p:tav tm="100000">
                                          <p:val>
                                            <p:strVal val="#ppt_h"/>
                                          </p:val>
                                        </p:tav>
                                      </p:tavLst>
                                    </p:anim>
                                    <p:animEffect transition="in" filter="fade">
                                      <p:cBhvr>
                                        <p:cTn id="75" dur="500"/>
                                        <p:tgtEl>
                                          <p:spTgt spid="32"/>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38"/>
                                        </p:tgtEl>
                                        <p:attrNameLst>
                                          <p:attrName>style.visibility</p:attrName>
                                        </p:attrNameLst>
                                      </p:cBhvr>
                                      <p:to>
                                        <p:strVal val="visible"/>
                                      </p:to>
                                    </p:set>
                                    <p:anim calcmode="lin" valueType="num">
                                      <p:cBhvr additive="base">
                                        <p:cTn id="80" dur="500" fill="hold"/>
                                        <p:tgtEl>
                                          <p:spTgt spid="38"/>
                                        </p:tgtEl>
                                        <p:attrNameLst>
                                          <p:attrName>ppt_x</p:attrName>
                                        </p:attrNameLst>
                                      </p:cBhvr>
                                      <p:tavLst>
                                        <p:tav tm="0">
                                          <p:val>
                                            <p:strVal val="#ppt_x"/>
                                          </p:val>
                                        </p:tav>
                                        <p:tav tm="100000">
                                          <p:val>
                                            <p:strVal val="#ppt_x"/>
                                          </p:val>
                                        </p:tav>
                                      </p:tavLst>
                                    </p:anim>
                                    <p:anim calcmode="lin" valueType="num">
                                      <p:cBhvr additive="base">
                                        <p:cTn id="8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grpId="0" nodeType="clickEffect">
                                  <p:stCondLst>
                                    <p:cond delay="0"/>
                                  </p:stCondLst>
                                  <p:childTnLst>
                                    <p:set>
                                      <p:cBhvr>
                                        <p:cTn id="85" dur="1" fill="hold">
                                          <p:stCondLst>
                                            <p:cond delay="0"/>
                                          </p:stCondLst>
                                        </p:cTn>
                                        <p:tgtEl>
                                          <p:spTgt spid="43"/>
                                        </p:tgtEl>
                                        <p:attrNameLst>
                                          <p:attrName>style.visibility</p:attrName>
                                        </p:attrNameLst>
                                      </p:cBhvr>
                                      <p:to>
                                        <p:strVal val="visible"/>
                                      </p:to>
                                    </p:set>
                                    <p:anim calcmode="lin" valueType="num">
                                      <p:cBhvr additive="base">
                                        <p:cTn id="86" dur="500" fill="hold"/>
                                        <p:tgtEl>
                                          <p:spTgt spid="43"/>
                                        </p:tgtEl>
                                        <p:attrNameLst>
                                          <p:attrName>ppt_x</p:attrName>
                                        </p:attrNameLst>
                                      </p:cBhvr>
                                      <p:tavLst>
                                        <p:tav tm="0">
                                          <p:val>
                                            <p:strVal val="1+#ppt_w/2"/>
                                          </p:val>
                                        </p:tav>
                                        <p:tav tm="100000">
                                          <p:val>
                                            <p:strVal val="#ppt_x"/>
                                          </p:val>
                                        </p:tav>
                                      </p:tavLst>
                                    </p:anim>
                                    <p:anim calcmode="lin" valueType="num">
                                      <p:cBhvr additive="base">
                                        <p:cTn id="87"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44"/>
                                        </p:tgtEl>
                                        <p:attrNameLst>
                                          <p:attrName>style.visibility</p:attrName>
                                        </p:attrNameLst>
                                      </p:cBhvr>
                                      <p:to>
                                        <p:strVal val="visible"/>
                                      </p:to>
                                    </p:set>
                                    <p:anim calcmode="lin" valueType="num">
                                      <p:cBhvr>
                                        <p:cTn id="92" dur="500" fill="hold"/>
                                        <p:tgtEl>
                                          <p:spTgt spid="44"/>
                                        </p:tgtEl>
                                        <p:attrNameLst>
                                          <p:attrName>ppt_w</p:attrName>
                                        </p:attrNameLst>
                                      </p:cBhvr>
                                      <p:tavLst>
                                        <p:tav tm="0">
                                          <p:val>
                                            <p:fltVal val="0"/>
                                          </p:val>
                                        </p:tav>
                                        <p:tav tm="100000">
                                          <p:val>
                                            <p:strVal val="#ppt_w"/>
                                          </p:val>
                                        </p:tav>
                                      </p:tavLst>
                                    </p:anim>
                                    <p:anim calcmode="lin" valueType="num">
                                      <p:cBhvr>
                                        <p:cTn id="93" dur="500" fill="hold"/>
                                        <p:tgtEl>
                                          <p:spTgt spid="44"/>
                                        </p:tgtEl>
                                        <p:attrNameLst>
                                          <p:attrName>ppt_h</p:attrName>
                                        </p:attrNameLst>
                                      </p:cBhvr>
                                      <p:tavLst>
                                        <p:tav tm="0">
                                          <p:val>
                                            <p:fltVal val="0"/>
                                          </p:val>
                                        </p:tav>
                                        <p:tav tm="100000">
                                          <p:val>
                                            <p:strVal val="#ppt_h"/>
                                          </p:val>
                                        </p:tav>
                                      </p:tavLst>
                                    </p:anim>
                                    <p:animEffect transition="in" filter="fade">
                                      <p:cBhvr>
                                        <p:cTn id="94" dur="500"/>
                                        <p:tgtEl>
                                          <p:spTgt spid="44"/>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45"/>
                                        </p:tgtEl>
                                        <p:attrNameLst>
                                          <p:attrName>style.visibility</p:attrName>
                                        </p:attrNameLst>
                                      </p:cBhvr>
                                      <p:to>
                                        <p:strVal val="visible"/>
                                      </p:to>
                                    </p:set>
                                    <p:anim calcmode="lin" valueType="num">
                                      <p:cBhvr>
                                        <p:cTn id="99" dur="500" fill="hold"/>
                                        <p:tgtEl>
                                          <p:spTgt spid="45"/>
                                        </p:tgtEl>
                                        <p:attrNameLst>
                                          <p:attrName>ppt_w</p:attrName>
                                        </p:attrNameLst>
                                      </p:cBhvr>
                                      <p:tavLst>
                                        <p:tav tm="0">
                                          <p:val>
                                            <p:fltVal val="0"/>
                                          </p:val>
                                        </p:tav>
                                        <p:tav tm="100000">
                                          <p:val>
                                            <p:strVal val="#ppt_w"/>
                                          </p:val>
                                        </p:tav>
                                      </p:tavLst>
                                    </p:anim>
                                    <p:anim calcmode="lin" valueType="num">
                                      <p:cBhvr>
                                        <p:cTn id="100" dur="500" fill="hold"/>
                                        <p:tgtEl>
                                          <p:spTgt spid="45"/>
                                        </p:tgtEl>
                                        <p:attrNameLst>
                                          <p:attrName>ppt_h</p:attrName>
                                        </p:attrNameLst>
                                      </p:cBhvr>
                                      <p:tavLst>
                                        <p:tav tm="0">
                                          <p:val>
                                            <p:fltVal val="0"/>
                                          </p:val>
                                        </p:tav>
                                        <p:tav tm="100000">
                                          <p:val>
                                            <p:strVal val="#ppt_h"/>
                                          </p:val>
                                        </p:tav>
                                      </p:tavLst>
                                    </p:anim>
                                    <p:animEffect transition="in" filter="fade">
                                      <p:cBhvr>
                                        <p:cTn id="101" dur="500"/>
                                        <p:tgtEl>
                                          <p:spTgt spid="45"/>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nodeType="clickEffect">
                                  <p:stCondLst>
                                    <p:cond delay="0"/>
                                  </p:stCondLst>
                                  <p:childTnLst>
                                    <p:set>
                                      <p:cBhvr>
                                        <p:cTn id="112" dur="1" fill="hold">
                                          <p:stCondLst>
                                            <p:cond delay="0"/>
                                          </p:stCondLst>
                                        </p:cTn>
                                        <p:tgtEl>
                                          <p:spTgt spid="11"/>
                                        </p:tgtEl>
                                        <p:attrNameLst>
                                          <p:attrName>style.visibility</p:attrName>
                                        </p:attrNameLst>
                                      </p:cBhvr>
                                      <p:to>
                                        <p:strVal val="visible"/>
                                      </p:to>
                                    </p:set>
                                    <p:anim calcmode="lin" valueType="num">
                                      <p:cBhvr>
                                        <p:cTn id="113" dur="500" fill="hold"/>
                                        <p:tgtEl>
                                          <p:spTgt spid="11"/>
                                        </p:tgtEl>
                                        <p:attrNameLst>
                                          <p:attrName>ppt_w</p:attrName>
                                        </p:attrNameLst>
                                      </p:cBhvr>
                                      <p:tavLst>
                                        <p:tav tm="0">
                                          <p:val>
                                            <p:fltVal val="0"/>
                                          </p:val>
                                        </p:tav>
                                        <p:tav tm="100000">
                                          <p:val>
                                            <p:strVal val="#ppt_w"/>
                                          </p:val>
                                        </p:tav>
                                      </p:tavLst>
                                    </p:anim>
                                    <p:anim calcmode="lin" valueType="num">
                                      <p:cBhvr>
                                        <p:cTn id="114" dur="500" fill="hold"/>
                                        <p:tgtEl>
                                          <p:spTgt spid="11"/>
                                        </p:tgtEl>
                                        <p:attrNameLst>
                                          <p:attrName>ppt_h</p:attrName>
                                        </p:attrNameLst>
                                      </p:cBhvr>
                                      <p:tavLst>
                                        <p:tav tm="0">
                                          <p:val>
                                            <p:fltVal val="0"/>
                                          </p:val>
                                        </p:tav>
                                        <p:tav tm="100000">
                                          <p:val>
                                            <p:strVal val="#ppt_h"/>
                                          </p:val>
                                        </p:tav>
                                      </p:tavLst>
                                    </p:anim>
                                    <p:animEffect transition="in" filter="fade">
                                      <p:cBhvr>
                                        <p:cTn id="115" dur="500"/>
                                        <p:tgtEl>
                                          <p:spTgt spid="11"/>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23"/>
                                        </p:tgtEl>
                                        <p:attrNameLst>
                                          <p:attrName>style.visibility</p:attrName>
                                        </p:attrNameLst>
                                      </p:cBhvr>
                                      <p:to>
                                        <p:strVal val="visible"/>
                                      </p:to>
                                    </p:set>
                                    <p:anim calcmode="lin" valueType="num">
                                      <p:cBhvr>
                                        <p:cTn id="120" dur="500" fill="hold"/>
                                        <p:tgtEl>
                                          <p:spTgt spid="23"/>
                                        </p:tgtEl>
                                        <p:attrNameLst>
                                          <p:attrName>ppt_w</p:attrName>
                                        </p:attrNameLst>
                                      </p:cBhvr>
                                      <p:tavLst>
                                        <p:tav tm="0">
                                          <p:val>
                                            <p:fltVal val="0"/>
                                          </p:val>
                                        </p:tav>
                                        <p:tav tm="100000">
                                          <p:val>
                                            <p:strVal val="#ppt_w"/>
                                          </p:val>
                                        </p:tav>
                                      </p:tavLst>
                                    </p:anim>
                                    <p:anim calcmode="lin" valueType="num">
                                      <p:cBhvr>
                                        <p:cTn id="121" dur="500" fill="hold"/>
                                        <p:tgtEl>
                                          <p:spTgt spid="23"/>
                                        </p:tgtEl>
                                        <p:attrNameLst>
                                          <p:attrName>ppt_h</p:attrName>
                                        </p:attrNameLst>
                                      </p:cBhvr>
                                      <p:tavLst>
                                        <p:tav tm="0">
                                          <p:val>
                                            <p:fltVal val="0"/>
                                          </p:val>
                                        </p:tav>
                                        <p:tav tm="100000">
                                          <p:val>
                                            <p:strVal val="#ppt_h"/>
                                          </p:val>
                                        </p:tav>
                                      </p:tavLst>
                                    </p:anim>
                                    <p:animEffect transition="in" filter="fade">
                                      <p:cBhvr>
                                        <p:cTn id="122" dur="500"/>
                                        <p:tgtEl>
                                          <p:spTgt spid="23"/>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47"/>
                                        </p:tgtEl>
                                        <p:attrNameLst>
                                          <p:attrName>style.visibility</p:attrName>
                                        </p:attrNameLst>
                                      </p:cBhvr>
                                      <p:to>
                                        <p:strVal val="visible"/>
                                      </p:to>
                                    </p:set>
                                    <p:anim calcmode="lin" valueType="num">
                                      <p:cBhvr>
                                        <p:cTn id="127" dur="500" fill="hold"/>
                                        <p:tgtEl>
                                          <p:spTgt spid="47"/>
                                        </p:tgtEl>
                                        <p:attrNameLst>
                                          <p:attrName>ppt_w</p:attrName>
                                        </p:attrNameLst>
                                      </p:cBhvr>
                                      <p:tavLst>
                                        <p:tav tm="0">
                                          <p:val>
                                            <p:fltVal val="0"/>
                                          </p:val>
                                        </p:tav>
                                        <p:tav tm="100000">
                                          <p:val>
                                            <p:strVal val="#ppt_w"/>
                                          </p:val>
                                        </p:tav>
                                      </p:tavLst>
                                    </p:anim>
                                    <p:anim calcmode="lin" valueType="num">
                                      <p:cBhvr>
                                        <p:cTn id="128" dur="500" fill="hold"/>
                                        <p:tgtEl>
                                          <p:spTgt spid="47"/>
                                        </p:tgtEl>
                                        <p:attrNameLst>
                                          <p:attrName>ppt_h</p:attrName>
                                        </p:attrNameLst>
                                      </p:cBhvr>
                                      <p:tavLst>
                                        <p:tav tm="0">
                                          <p:val>
                                            <p:fltVal val="0"/>
                                          </p:val>
                                        </p:tav>
                                        <p:tav tm="100000">
                                          <p:val>
                                            <p:strVal val="#ppt_h"/>
                                          </p:val>
                                        </p:tav>
                                      </p:tavLst>
                                    </p:anim>
                                    <p:animEffect transition="in" filter="fade">
                                      <p:cBhvr>
                                        <p:cTn id="129" dur="500"/>
                                        <p:tgtEl>
                                          <p:spTgt spid="47"/>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grpId="0" nodeType="clickEffect">
                                  <p:stCondLst>
                                    <p:cond delay="0"/>
                                  </p:stCondLst>
                                  <p:childTnLst>
                                    <p:set>
                                      <p:cBhvr>
                                        <p:cTn id="133" dur="1" fill="hold">
                                          <p:stCondLst>
                                            <p:cond delay="0"/>
                                          </p:stCondLst>
                                        </p:cTn>
                                        <p:tgtEl>
                                          <p:spTgt spid="48"/>
                                        </p:tgtEl>
                                        <p:attrNameLst>
                                          <p:attrName>style.visibility</p:attrName>
                                        </p:attrNameLst>
                                      </p:cBhvr>
                                      <p:to>
                                        <p:strVal val="visible"/>
                                      </p:to>
                                    </p:set>
                                    <p:anim calcmode="lin" valueType="num">
                                      <p:cBhvr>
                                        <p:cTn id="134" dur="500" fill="hold"/>
                                        <p:tgtEl>
                                          <p:spTgt spid="48"/>
                                        </p:tgtEl>
                                        <p:attrNameLst>
                                          <p:attrName>ppt_w</p:attrName>
                                        </p:attrNameLst>
                                      </p:cBhvr>
                                      <p:tavLst>
                                        <p:tav tm="0">
                                          <p:val>
                                            <p:fltVal val="0"/>
                                          </p:val>
                                        </p:tav>
                                        <p:tav tm="100000">
                                          <p:val>
                                            <p:strVal val="#ppt_w"/>
                                          </p:val>
                                        </p:tav>
                                      </p:tavLst>
                                    </p:anim>
                                    <p:anim calcmode="lin" valueType="num">
                                      <p:cBhvr>
                                        <p:cTn id="135" dur="500" fill="hold"/>
                                        <p:tgtEl>
                                          <p:spTgt spid="48"/>
                                        </p:tgtEl>
                                        <p:attrNameLst>
                                          <p:attrName>ppt_h</p:attrName>
                                        </p:attrNameLst>
                                      </p:cBhvr>
                                      <p:tavLst>
                                        <p:tav tm="0">
                                          <p:val>
                                            <p:fltVal val="0"/>
                                          </p:val>
                                        </p:tav>
                                        <p:tav tm="100000">
                                          <p:val>
                                            <p:strVal val="#ppt_h"/>
                                          </p:val>
                                        </p:tav>
                                      </p:tavLst>
                                    </p:anim>
                                    <p:animEffect transition="in" filter="fade">
                                      <p:cBhvr>
                                        <p:cTn id="13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12" grpId="0"/>
      <p:bldP spid="3" grpId="0"/>
      <p:bldP spid="5" grpId="0"/>
      <p:bldP spid="7" grpId="0"/>
      <p:bldP spid="17" grpId="0"/>
      <p:bldP spid="24" grpId="0"/>
      <p:bldP spid="32" grpId="0"/>
      <p:bldP spid="43" grpId="0"/>
      <p:bldP spid="44" grpId="0"/>
      <p:bldP spid="45" grpId="0"/>
      <p:bldP spid="46" grpId="0"/>
      <p:bldP spid="47" grpId="0"/>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FF9A21D-289C-5426-3AF4-5BA457D8EDDC}"/>
              </a:ext>
            </a:extLst>
          </p:cNvPr>
          <p:cNvSpPr txBox="1"/>
          <p:nvPr/>
        </p:nvSpPr>
        <p:spPr>
          <a:xfrm>
            <a:off x="0" y="1679177"/>
            <a:ext cx="12187626" cy="461665"/>
          </a:xfrm>
          <a:prstGeom prst="rect">
            <a:avLst/>
          </a:prstGeom>
          <a:noFill/>
        </p:spPr>
        <p:txBody>
          <a:bodyPr wrap="square" rtlCol="0">
            <a:spAutoFit/>
          </a:bodyPr>
          <a:lstStyle/>
          <a:p>
            <a:pPr algn="ctr"/>
            <a:r>
              <a:rPr lang="fr-FR" sz="2400" b="1" dirty="0">
                <a:latin typeface="Poppins" pitchFamily="2" charset="77"/>
                <a:ea typeface="Helvetica Neue" panose="02000503000000020004" pitchFamily="2" charset="0"/>
                <a:cs typeface="Poppins" pitchFamily="2" charset="77"/>
              </a:rPr>
              <a:t>Quelques </a:t>
            </a:r>
            <a:r>
              <a:rPr lang="fr-FR" sz="2400" b="1" dirty="0">
                <a:solidFill>
                  <a:srgbClr val="FF0000"/>
                </a:solidFill>
                <a:latin typeface="Poppins" pitchFamily="2" charset="77"/>
                <a:ea typeface="Helvetica Neue" panose="02000503000000020004" pitchFamily="2" charset="0"/>
                <a:cs typeface="Poppins" pitchFamily="2" charset="77"/>
              </a:rPr>
              <a:t>expressions de temps </a:t>
            </a:r>
            <a:r>
              <a:rPr lang="fr-FR" sz="2400" b="1" dirty="0">
                <a:latin typeface="Poppins" pitchFamily="2" charset="77"/>
                <a:ea typeface="Helvetica Neue" panose="02000503000000020004" pitchFamily="2" charset="0"/>
                <a:cs typeface="Poppins" pitchFamily="2" charset="77"/>
              </a:rPr>
              <a:t>qui</a:t>
            </a:r>
            <a:r>
              <a:rPr lang="fr-FR" sz="2400" b="1" dirty="0">
                <a:solidFill>
                  <a:srgbClr val="FF0000"/>
                </a:solidFill>
                <a:latin typeface="Poppins" pitchFamily="2" charset="77"/>
                <a:ea typeface="Helvetica Neue" panose="02000503000000020004" pitchFamily="2" charset="0"/>
                <a:cs typeface="Poppins" pitchFamily="2" charset="77"/>
              </a:rPr>
              <a:t> </a:t>
            </a:r>
            <a:r>
              <a:rPr lang="fr-FR" sz="2400" b="1" dirty="0">
                <a:latin typeface="Poppins" pitchFamily="2" charset="77"/>
                <a:ea typeface="Helvetica Neue" panose="02000503000000020004" pitchFamily="2" charset="0"/>
                <a:cs typeface="Poppins" pitchFamily="2" charset="77"/>
              </a:rPr>
              <a:t>s’utilisent avec le </a:t>
            </a:r>
            <a:r>
              <a:rPr lang="fr-FR" sz="2400" b="1" dirty="0">
                <a:solidFill>
                  <a:srgbClr val="FF0000"/>
                </a:solidFill>
                <a:latin typeface="Poppins" pitchFamily="2" charset="77"/>
                <a:ea typeface="Helvetica Neue" panose="02000503000000020004" pitchFamily="2" charset="0"/>
                <a:cs typeface="Poppins" pitchFamily="2" charset="77"/>
              </a:rPr>
              <a:t>présent en </a:t>
            </a:r>
            <a:r>
              <a:rPr lang="fr-FR" sz="2400" b="1" dirty="0" err="1">
                <a:solidFill>
                  <a:srgbClr val="FF0000"/>
                </a:solidFill>
                <a:latin typeface="Poppins" pitchFamily="2" charset="77"/>
                <a:ea typeface="Helvetica Neue" panose="02000503000000020004" pitchFamily="2" charset="0"/>
                <a:cs typeface="Poppins" pitchFamily="2" charset="77"/>
              </a:rPr>
              <a:t>be+ing</a:t>
            </a:r>
            <a:r>
              <a:rPr lang="fr-FR" sz="2400" b="1" dirty="0">
                <a:latin typeface="Poppins" pitchFamily="2" charset="77"/>
                <a:ea typeface="Helvetica Neue" panose="02000503000000020004" pitchFamily="2" charset="0"/>
                <a:cs typeface="Poppins" pitchFamily="2" charset="77"/>
              </a:rPr>
              <a:t>. </a:t>
            </a:r>
          </a:p>
        </p:txBody>
      </p:sp>
      <p:sp>
        <p:nvSpPr>
          <p:cNvPr id="3" name="ZoneTexte 2">
            <a:extLst>
              <a:ext uri="{FF2B5EF4-FFF2-40B4-BE49-F238E27FC236}">
                <a16:creationId xmlns:a16="http://schemas.microsoft.com/office/drawing/2014/main" id="{D28C51B3-593E-079E-7B16-E025D072C036}"/>
              </a:ext>
            </a:extLst>
          </p:cNvPr>
          <p:cNvSpPr txBox="1"/>
          <p:nvPr/>
        </p:nvSpPr>
        <p:spPr>
          <a:xfrm>
            <a:off x="3209006" y="2638620"/>
            <a:ext cx="1371622" cy="461665"/>
          </a:xfrm>
          <a:prstGeom prst="rect">
            <a:avLst/>
          </a:prstGeom>
          <a:noFill/>
        </p:spPr>
        <p:txBody>
          <a:bodyPr wrap="square" rtlCol="0">
            <a:spAutoFit/>
          </a:bodyPr>
          <a:lstStyle/>
          <a:p>
            <a:pPr algn="just"/>
            <a:r>
              <a:rPr lang="fr-FR" sz="2400" b="1" dirty="0" err="1">
                <a:solidFill>
                  <a:srgbClr val="FF0000"/>
                </a:solidFill>
                <a:latin typeface="Poppins" pitchFamily="2" charset="77"/>
                <a:ea typeface="Helvetica Neue" panose="02000503000000020004" pitchFamily="2" charset="0"/>
                <a:cs typeface="Poppins" pitchFamily="2" charset="77"/>
              </a:rPr>
              <a:t>now</a:t>
            </a:r>
            <a:endParaRPr lang="fr-FR" sz="2400" b="1" dirty="0">
              <a:solidFill>
                <a:srgbClr val="FF0000"/>
              </a:solidFill>
              <a:latin typeface="Poppins" pitchFamily="2" charset="77"/>
              <a:ea typeface="Helvetica Neue" panose="02000503000000020004" pitchFamily="2" charset="0"/>
              <a:cs typeface="Poppins" pitchFamily="2" charset="77"/>
            </a:endParaRPr>
          </a:p>
        </p:txBody>
      </p:sp>
      <p:sp>
        <p:nvSpPr>
          <p:cNvPr id="7" name="ZoneTexte 6">
            <a:extLst>
              <a:ext uri="{FF2B5EF4-FFF2-40B4-BE49-F238E27FC236}">
                <a16:creationId xmlns:a16="http://schemas.microsoft.com/office/drawing/2014/main" id="{D51AAFC1-6670-89BB-A5F6-EF26E164C447}"/>
              </a:ext>
            </a:extLst>
          </p:cNvPr>
          <p:cNvSpPr txBox="1"/>
          <p:nvPr/>
        </p:nvSpPr>
        <p:spPr>
          <a:xfrm>
            <a:off x="3209007" y="3048526"/>
            <a:ext cx="3221772"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at the moment</a:t>
            </a:r>
          </a:p>
        </p:txBody>
      </p:sp>
      <p:sp>
        <p:nvSpPr>
          <p:cNvPr id="9" name="ZoneTexte 8">
            <a:extLst>
              <a:ext uri="{FF2B5EF4-FFF2-40B4-BE49-F238E27FC236}">
                <a16:creationId xmlns:a16="http://schemas.microsoft.com/office/drawing/2014/main" id="{2DC64F85-8F80-5CE5-2D5C-637636060462}"/>
              </a:ext>
            </a:extLst>
          </p:cNvPr>
          <p:cNvSpPr txBox="1"/>
          <p:nvPr/>
        </p:nvSpPr>
        <p:spPr>
          <a:xfrm>
            <a:off x="3209005" y="4290798"/>
            <a:ext cx="2601405"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on Monday</a:t>
            </a:r>
          </a:p>
        </p:txBody>
      </p:sp>
      <p:sp>
        <p:nvSpPr>
          <p:cNvPr id="13" name="ZoneTexte 12">
            <a:extLst>
              <a:ext uri="{FF2B5EF4-FFF2-40B4-BE49-F238E27FC236}">
                <a16:creationId xmlns:a16="http://schemas.microsoft.com/office/drawing/2014/main" id="{9C08D96B-5848-A59A-334C-DA7953759800}"/>
              </a:ext>
            </a:extLst>
          </p:cNvPr>
          <p:cNvSpPr txBox="1"/>
          <p:nvPr/>
        </p:nvSpPr>
        <p:spPr>
          <a:xfrm>
            <a:off x="3209005" y="3845587"/>
            <a:ext cx="2601405" cy="461665"/>
          </a:xfrm>
          <a:prstGeom prst="rect">
            <a:avLst/>
          </a:prstGeom>
          <a:noFill/>
        </p:spPr>
        <p:txBody>
          <a:bodyPr wrap="square" rtlCol="0">
            <a:spAutoFit/>
          </a:bodyPr>
          <a:lstStyle/>
          <a:p>
            <a:pPr algn="just"/>
            <a:r>
              <a:rPr lang="fr-FR" sz="2400" b="1" dirty="0" err="1">
                <a:solidFill>
                  <a:srgbClr val="FF0000"/>
                </a:solidFill>
                <a:latin typeface="Poppins" pitchFamily="2" charset="77"/>
                <a:ea typeface="Helvetica Neue" panose="02000503000000020004" pitchFamily="2" charset="0"/>
                <a:cs typeface="Poppins" pitchFamily="2" charset="77"/>
              </a:rPr>
              <a:t>nowadays</a:t>
            </a:r>
            <a:endParaRPr lang="fr-FR" sz="2400" b="1" dirty="0">
              <a:solidFill>
                <a:srgbClr val="FF0000"/>
              </a:solidFill>
              <a:latin typeface="Poppins" pitchFamily="2" charset="77"/>
              <a:ea typeface="Helvetica Neue" panose="02000503000000020004" pitchFamily="2" charset="0"/>
              <a:cs typeface="Poppins" pitchFamily="2" charset="77"/>
            </a:endParaRPr>
          </a:p>
        </p:txBody>
      </p:sp>
      <p:sp>
        <p:nvSpPr>
          <p:cNvPr id="14" name="ZoneTexte 13">
            <a:extLst>
              <a:ext uri="{FF2B5EF4-FFF2-40B4-BE49-F238E27FC236}">
                <a16:creationId xmlns:a16="http://schemas.microsoft.com/office/drawing/2014/main" id="{C23EFEB6-6D9C-9902-5371-7A565DD50113}"/>
              </a:ext>
            </a:extLst>
          </p:cNvPr>
          <p:cNvSpPr txBox="1"/>
          <p:nvPr/>
        </p:nvSpPr>
        <p:spPr>
          <a:xfrm>
            <a:off x="3209005" y="3435681"/>
            <a:ext cx="2044769" cy="461665"/>
          </a:xfrm>
          <a:prstGeom prst="rect">
            <a:avLst/>
          </a:prstGeom>
          <a:noFill/>
        </p:spPr>
        <p:txBody>
          <a:bodyPr wrap="square" rtlCol="0">
            <a:spAutoFit/>
          </a:bodyPr>
          <a:lstStyle/>
          <a:p>
            <a:pPr algn="just"/>
            <a:r>
              <a:rPr lang="fr-FR" sz="2400" b="1" dirty="0" err="1">
                <a:solidFill>
                  <a:srgbClr val="FF0000"/>
                </a:solidFill>
                <a:latin typeface="Poppins" pitchFamily="2" charset="77"/>
                <a:ea typeface="Helvetica Neue" panose="02000503000000020004" pitchFamily="2" charset="0"/>
                <a:cs typeface="Poppins" pitchFamily="2" charset="77"/>
              </a:rPr>
              <a:t>currently</a:t>
            </a:r>
            <a:endParaRPr lang="fr-FR" sz="2400" b="1" dirty="0">
              <a:solidFill>
                <a:srgbClr val="FF0000"/>
              </a:solidFill>
              <a:latin typeface="Poppins" pitchFamily="2" charset="77"/>
              <a:ea typeface="Helvetica Neue" panose="02000503000000020004" pitchFamily="2" charset="0"/>
              <a:cs typeface="Poppins" pitchFamily="2" charset="77"/>
            </a:endParaRPr>
          </a:p>
        </p:txBody>
      </p:sp>
      <p:sp>
        <p:nvSpPr>
          <p:cNvPr id="33" name="ZoneTexte 32">
            <a:extLst>
              <a:ext uri="{FF2B5EF4-FFF2-40B4-BE49-F238E27FC236}">
                <a16:creationId xmlns:a16="http://schemas.microsoft.com/office/drawing/2014/main" id="{87812F5E-1B0B-6395-C3AC-0B5EBA4E463C}"/>
              </a:ext>
            </a:extLst>
          </p:cNvPr>
          <p:cNvSpPr txBox="1"/>
          <p:nvPr/>
        </p:nvSpPr>
        <p:spPr>
          <a:xfrm>
            <a:off x="6584725" y="2638620"/>
            <a:ext cx="2489472" cy="461665"/>
          </a:xfrm>
          <a:prstGeom prst="rect">
            <a:avLst/>
          </a:prstGeom>
          <a:noFill/>
        </p:spPr>
        <p:txBody>
          <a:bodyPr wrap="square" rtlCol="0">
            <a:spAutoFit/>
          </a:bodyPr>
          <a:lstStyle/>
          <a:p>
            <a:pPr algn="just"/>
            <a:r>
              <a:rPr lang="fr-FR" sz="2400" b="1" dirty="0">
                <a:latin typeface="Poppins" pitchFamily="2" charset="77"/>
                <a:ea typeface="Helvetica Neue" panose="02000503000000020004" pitchFamily="2" charset="0"/>
                <a:cs typeface="Poppins" pitchFamily="2" charset="77"/>
              </a:rPr>
              <a:t>maintenant</a:t>
            </a:r>
          </a:p>
        </p:txBody>
      </p:sp>
      <p:sp>
        <p:nvSpPr>
          <p:cNvPr id="34" name="ZoneTexte 33">
            <a:extLst>
              <a:ext uri="{FF2B5EF4-FFF2-40B4-BE49-F238E27FC236}">
                <a16:creationId xmlns:a16="http://schemas.microsoft.com/office/drawing/2014/main" id="{38D8EE88-33AB-80C8-4BAC-CC503AA99AE1}"/>
              </a:ext>
            </a:extLst>
          </p:cNvPr>
          <p:cNvSpPr txBox="1"/>
          <p:nvPr/>
        </p:nvSpPr>
        <p:spPr>
          <a:xfrm>
            <a:off x="6584725" y="3048526"/>
            <a:ext cx="2959550" cy="461665"/>
          </a:xfrm>
          <a:prstGeom prst="rect">
            <a:avLst/>
          </a:prstGeom>
          <a:noFill/>
        </p:spPr>
        <p:txBody>
          <a:bodyPr wrap="square" rtlCol="0">
            <a:spAutoFit/>
          </a:bodyPr>
          <a:lstStyle/>
          <a:p>
            <a:pPr algn="just"/>
            <a:r>
              <a:rPr lang="fr-FR" sz="2400" b="1" dirty="0">
                <a:latin typeface="Poppins" pitchFamily="2" charset="77"/>
                <a:ea typeface="Helvetica Neue" panose="02000503000000020004" pitchFamily="2" charset="0"/>
                <a:cs typeface="Poppins" pitchFamily="2" charset="77"/>
              </a:rPr>
              <a:t>en ce moment</a:t>
            </a:r>
          </a:p>
        </p:txBody>
      </p:sp>
      <p:sp>
        <p:nvSpPr>
          <p:cNvPr id="35" name="ZoneTexte 34">
            <a:extLst>
              <a:ext uri="{FF2B5EF4-FFF2-40B4-BE49-F238E27FC236}">
                <a16:creationId xmlns:a16="http://schemas.microsoft.com/office/drawing/2014/main" id="{7409E3C8-0853-6024-4F5D-DEF88BC83D4A}"/>
              </a:ext>
            </a:extLst>
          </p:cNvPr>
          <p:cNvSpPr txBox="1"/>
          <p:nvPr/>
        </p:nvSpPr>
        <p:spPr>
          <a:xfrm>
            <a:off x="6584724" y="4290798"/>
            <a:ext cx="3201451" cy="461665"/>
          </a:xfrm>
          <a:prstGeom prst="rect">
            <a:avLst/>
          </a:prstGeom>
          <a:noFill/>
        </p:spPr>
        <p:txBody>
          <a:bodyPr wrap="square" rtlCol="0">
            <a:spAutoFit/>
          </a:bodyPr>
          <a:lstStyle/>
          <a:p>
            <a:pPr algn="just"/>
            <a:r>
              <a:rPr lang="fr-FR" sz="2400" b="1" dirty="0">
                <a:latin typeface="Poppins" pitchFamily="2" charset="77"/>
                <a:ea typeface="Helvetica Neue" panose="02000503000000020004" pitchFamily="2" charset="0"/>
                <a:cs typeface="Poppins" pitchFamily="2" charset="77"/>
              </a:rPr>
              <a:t>lundi (qui vient)</a:t>
            </a:r>
          </a:p>
        </p:txBody>
      </p:sp>
      <p:sp>
        <p:nvSpPr>
          <p:cNvPr id="36" name="ZoneTexte 35">
            <a:extLst>
              <a:ext uri="{FF2B5EF4-FFF2-40B4-BE49-F238E27FC236}">
                <a16:creationId xmlns:a16="http://schemas.microsoft.com/office/drawing/2014/main" id="{5FE3C4E1-71A1-B24D-0F1F-C7F68FFD0498}"/>
              </a:ext>
            </a:extLst>
          </p:cNvPr>
          <p:cNvSpPr txBox="1"/>
          <p:nvPr/>
        </p:nvSpPr>
        <p:spPr>
          <a:xfrm>
            <a:off x="6584724" y="3845587"/>
            <a:ext cx="2489473" cy="461665"/>
          </a:xfrm>
          <a:prstGeom prst="rect">
            <a:avLst/>
          </a:prstGeom>
          <a:noFill/>
        </p:spPr>
        <p:txBody>
          <a:bodyPr wrap="square" rtlCol="0">
            <a:spAutoFit/>
          </a:bodyPr>
          <a:lstStyle/>
          <a:p>
            <a:pPr algn="just"/>
            <a:r>
              <a:rPr lang="fr-FR" sz="2400" b="1" dirty="0">
                <a:latin typeface="Poppins" pitchFamily="2" charset="77"/>
                <a:ea typeface="Helvetica Neue" panose="02000503000000020004" pitchFamily="2" charset="0"/>
                <a:cs typeface="Poppins" pitchFamily="2" charset="77"/>
              </a:rPr>
              <a:t>de nos jours</a:t>
            </a:r>
          </a:p>
        </p:txBody>
      </p:sp>
      <p:sp>
        <p:nvSpPr>
          <p:cNvPr id="37" name="ZoneTexte 36">
            <a:extLst>
              <a:ext uri="{FF2B5EF4-FFF2-40B4-BE49-F238E27FC236}">
                <a16:creationId xmlns:a16="http://schemas.microsoft.com/office/drawing/2014/main" id="{34846922-EF98-EB61-1862-C0EBFDCC61C6}"/>
              </a:ext>
            </a:extLst>
          </p:cNvPr>
          <p:cNvSpPr txBox="1"/>
          <p:nvPr/>
        </p:nvSpPr>
        <p:spPr>
          <a:xfrm>
            <a:off x="6584724" y="3435681"/>
            <a:ext cx="2670703" cy="461665"/>
          </a:xfrm>
          <a:prstGeom prst="rect">
            <a:avLst/>
          </a:prstGeom>
          <a:noFill/>
        </p:spPr>
        <p:txBody>
          <a:bodyPr wrap="square" rtlCol="0">
            <a:spAutoFit/>
          </a:bodyPr>
          <a:lstStyle/>
          <a:p>
            <a:pPr algn="just"/>
            <a:r>
              <a:rPr lang="fr-FR" sz="2400" b="1" dirty="0">
                <a:latin typeface="Poppins" pitchFamily="2" charset="77"/>
                <a:ea typeface="Helvetica Neue" panose="02000503000000020004" pitchFamily="2" charset="0"/>
                <a:cs typeface="Poppins" pitchFamily="2" charset="77"/>
              </a:rPr>
              <a:t>actuellement</a:t>
            </a:r>
          </a:p>
        </p:txBody>
      </p:sp>
      <p:sp>
        <p:nvSpPr>
          <p:cNvPr id="5" name="ZoneTexte 4">
            <a:extLst>
              <a:ext uri="{FF2B5EF4-FFF2-40B4-BE49-F238E27FC236}">
                <a16:creationId xmlns:a16="http://schemas.microsoft.com/office/drawing/2014/main" id="{57B59559-385E-12D9-C6C5-F9728BC0CD84}"/>
              </a:ext>
            </a:extLst>
          </p:cNvPr>
          <p:cNvSpPr txBox="1"/>
          <p:nvPr/>
        </p:nvSpPr>
        <p:spPr>
          <a:xfrm>
            <a:off x="3209005" y="4717158"/>
            <a:ext cx="1759976" cy="461665"/>
          </a:xfrm>
          <a:prstGeom prst="rect">
            <a:avLst/>
          </a:prstGeom>
          <a:noFill/>
        </p:spPr>
        <p:txBody>
          <a:bodyPr wrap="square" rtlCol="0">
            <a:spAutoFit/>
          </a:bodyPr>
          <a:lstStyle/>
          <a:p>
            <a:pPr algn="just"/>
            <a:r>
              <a:rPr lang="fr-FR" sz="2400" b="1" dirty="0" err="1">
                <a:solidFill>
                  <a:srgbClr val="FF0000"/>
                </a:solidFill>
                <a:latin typeface="Poppins" pitchFamily="2" charset="77"/>
                <a:ea typeface="Helvetica Neue" panose="02000503000000020004" pitchFamily="2" charset="0"/>
                <a:cs typeface="Poppins" pitchFamily="2" charset="77"/>
              </a:rPr>
              <a:t>today</a:t>
            </a:r>
            <a:endParaRPr lang="fr-FR" sz="2400" b="1" dirty="0">
              <a:solidFill>
                <a:srgbClr val="FF0000"/>
              </a:solidFill>
              <a:latin typeface="Poppins" pitchFamily="2" charset="77"/>
              <a:ea typeface="Helvetica Neue" panose="02000503000000020004" pitchFamily="2" charset="0"/>
              <a:cs typeface="Poppins" pitchFamily="2" charset="77"/>
            </a:endParaRPr>
          </a:p>
        </p:txBody>
      </p:sp>
      <p:sp>
        <p:nvSpPr>
          <p:cNvPr id="12" name="ZoneTexte 11">
            <a:extLst>
              <a:ext uri="{FF2B5EF4-FFF2-40B4-BE49-F238E27FC236}">
                <a16:creationId xmlns:a16="http://schemas.microsoft.com/office/drawing/2014/main" id="{E6E9F1C0-F8DD-CDA5-DD6D-2C94BDCB8AA7}"/>
              </a:ext>
            </a:extLst>
          </p:cNvPr>
          <p:cNvSpPr txBox="1"/>
          <p:nvPr/>
        </p:nvSpPr>
        <p:spPr>
          <a:xfrm>
            <a:off x="6584724" y="4717158"/>
            <a:ext cx="2256461" cy="461665"/>
          </a:xfrm>
          <a:prstGeom prst="rect">
            <a:avLst/>
          </a:prstGeom>
          <a:noFill/>
        </p:spPr>
        <p:txBody>
          <a:bodyPr wrap="square" rtlCol="0">
            <a:spAutoFit/>
          </a:bodyPr>
          <a:lstStyle/>
          <a:p>
            <a:pPr algn="just"/>
            <a:r>
              <a:rPr lang="fr-FR" sz="2400" b="1" dirty="0">
                <a:latin typeface="Poppins" pitchFamily="2" charset="77"/>
                <a:ea typeface="Helvetica Neue" panose="02000503000000020004" pitchFamily="2" charset="0"/>
                <a:cs typeface="Poppins" pitchFamily="2" charset="77"/>
              </a:rPr>
              <a:t>aujourd’hui</a:t>
            </a:r>
          </a:p>
        </p:txBody>
      </p:sp>
      <p:sp>
        <p:nvSpPr>
          <p:cNvPr id="15" name="ZoneTexte 14">
            <a:extLst>
              <a:ext uri="{FF2B5EF4-FFF2-40B4-BE49-F238E27FC236}">
                <a16:creationId xmlns:a16="http://schemas.microsoft.com/office/drawing/2014/main" id="{3142C22E-BA2C-E276-F004-7085647FD7EE}"/>
              </a:ext>
            </a:extLst>
          </p:cNvPr>
          <p:cNvSpPr txBox="1"/>
          <p:nvPr/>
        </p:nvSpPr>
        <p:spPr>
          <a:xfrm>
            <a:off x="3209005" y="5178823"/>
            <a:ext cx="2044767" cy="461665"/>
          </a:xfrm>
          <a:prstGeom prst="rect">
            <a:avLst/>
          </a:prstGeom>
          <a:noFill/>
        </p:spPr>
        <p:txBody>
          <a:bodyPr wrap="square" rtlCol="0">
            <a:spAutoFit/>
          </a:bodyPr>
          <a:lstStyle/>
          <a:p>
            <a:pPr algn="just"/>
            <a:r>
              <a:rPr lang="fr-FR" sz="2400" b="1" dirty="0" err="1">
                <a:solidFill>
                  <a:srgbClr val="FF0000"/>
                </a:solidFill>
                <a:latin typeface="Poppins" pitchFamily="2" charset="77"/>
                <a:ea typeface="Helvetica Neue" panose="02000503000000020004" pitchFamily="2" charset="0"/>
                <a:cs typeface="Poppins" pitchFamily="2" charset="77"/>
              </a:rPr>
              <a:t>this</a:t>
            </a:r>
            <a:r>
              <a:rPr lang="fr-FR" sz="2400" b="1" dirty="0">
                <a:solidFill>
                  <a:srgbClr val="FF0000"/>
                </a:solidFill>
                <a:latin typeface="Poppins" pitchFamily="2" charset="77"/>
                <a:ea typeface="Helvetica Neue" panose="02000503000000020004" pitchFamily="2" charset="0"/>
                <a:cs typeface="Poppins" pitchFamily="2" charset="77"/>
              </a:rPr>
              <a:t> </a:t>
            </a:r>
            <a:r>
              <a:rPr lang="fr-FR" sz="2400" b="1" dirty="0" err="1">
                <a:solidFill>
                  <a:srgbClr val="FF0000"/>
                </a:solidFill>
                <a:latin typeface="Poppins" pitchFamily="2" charset="77"/>
                <a:ea typeface="Helvetica Neue" panose="02000503000000020004" pitchFamily="2" charset="0"/>
                <a:cs typeface="Poppins" pitchFamily="2" charset="77"/>
              </a:rPr>
              <a:t>week</a:t>
            </a:r>
            <a:endParaRPr lang="fr-FR" sz="2400" b="1" dirty="0">
              <a:solidFill>
                <a:srgbClr val="FF0000"/>
              </a:solidFill>
              <a:latin typeface="Poppins" pitchFamily="2" charset="77"/>
              <a:ea typeface="Helvetica Neue" panose="02000503000000020004" pitchFamily="2" charset="0"/>
              <a:cs typeface="Poppins" pitchFamily="2" charset="77"/>
            </a:endParaRPr>
          </a:p>
        </p:txBody>
      </p:sp>
      <p:sp>
        <p:nvSpPr>
          <p:cNvPr id="16" name="ZoneTexte 15">
            <a:extLst>
              <a:ext uri="{FF2B5EF4-FFF2-40B4-BE49-F238E27FC236}">
                <a16:creationId xmlns:a16="http://schemas.microsoft.com/office/drawing/2014/main" id="{20714DEF-0D3A-0D09-BCAA-619FEFE45B06}"/>
              </a:ext>
            </a:extLst>
          </p:cNvPr>
          <p:cNvSpPr txBox="1"/>
          <p:nvPr/>
        </p:nvSpPr>
        <p:spPr>
          <a:xfrm>
            <a:off x="6584724" y="5178823"/>
            <a:ext cx="2959551" cy="461665"/>
          </a:xfrm>
          <a:prstGeom prst="rect">
            <a:avLst/>
          </a:prstGeom>
          <a:noFill/>
        </p:spPr>
        <p:txBody>
          <a:bodyPr wrap="square" rtlCol="0">
            <a:spAutoFit/>
          </a:bodyPr>
          <a:lstStyle/>
          <a:p>
            <a:pPr algn="just"/>
            <a:r>
              <a:rPr lang="fr-FR" sz="2400" b="1" dirty="0">
                <a:latin typeface="Poppins" pitchFamily="2" charset="77"/>
                <a:ea typeface="Helvetica Neue" panose="02000503000000020004" pitchFamily="2" charset="0"/>
                <a:cs typeface="Poppins" pitchFamily="2" charset="77"/>
              </a:rPr>
              <a:t>cette semaine</a:t>
            </a:r>
          </a:p>
        </p:txBody>
      </p:sp>
      <p:pic>
        <p:nvPicPr>
          <p:cNvPr id="10" name="Image 9">
            <a:extLst>
              <a:ext uri="{FF2B5EF4-FFF2-40B4-BE49-F238E27FC236}">
                <a16:creationId xmlns:a16="http://schemas.microsoft.com/office/drawing/2014/main" id="{3722CA25-D7CB-9C73-0EAE-6906DAFE4F58}"/>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11" name="Image 10" descr="Une image contenant cercle, Graphique, clipart, symbole&#10;&#10;Le contenu généré par l’IA peut être incorrect.">
            <a:extLst>
              <a:ext uri="{FF2B5EF4-FFF2-40B4-BE49-F238E27FC236}">
                <a16:creationId xmlns:a16="http://schemas.microsoft.com/office/drawing/2014/main" id="{D44F5B8E-E730-502D-4C96-270E58F67BE9}"/>
              </a:ext>
            </a:extLst>
          </p:cNvPr>
          <p:cNvPicPr>
            <a:picLocks noChangeAspect="1"/>
          </p:cNvPicPr>
          <p:nvPr/>
        </p:nvPicPr>
        <p:blipFill>
          <a:blip r:embed="rId4"/>
          <a:srcRect t="21220" b="24843"/>
          <a:stretch>
            <a:fillRect/>
          </a:stretch>
        </p:blipFill>
        <p:spPr>
          <a:xfrm>
            <a:off x="2793968" y="215208"/>
            <a:ext cx="1295025" cy="698500"/>
          </a:xfrm>
          <a:prstGeom prst="rect">
            <a:avLst/>
          </a:prstGeom>
        </p:spPr>
      </p:pic>
      <p:pic>
        <p:nvPicPr>
          <p:cNvPr id="17" name="Image 16">
            <a:extLst>
              <a:ext uri="{FF2B5EF4-FFF2-40B4-BE49-F238E27FC236}">
                <a16:creationId xmlns:a16="http://schemas.microsoft.com/office/drawing/2014/main" id="{7FDC593D-F022-FE07-B988-9B0FE29E3AF7}"/>
              </a:ext>
            </a:extLst>
          </p:cNvPr>
          <p:cNvPicPr>
            <a:picLocks noChangeAspect="1"/>
          </p:cNvPicPr>
          <p:nvPr/>
        </p:nvPicPr>
        <p:blipFill>
          <a:blip r:embed="rId5"/>
          <a:srcRect/>
          <a:stretch/>
        </p:blipFill>
        <p:spPr>
          <a:xfrm>
            <a:off x="4127500" y="160938"/>
            <a:ext cx="3937000" cy="685800"/>
          </a:xfrm>
          <a:prstGeom prst="rect">
            <a:avLst/>
          </a:prstGeom>
        </p:spPr>
      </p:pic>
      <p:pic>
        <p:nvPicPr>
          <p:cNvPr id="18" name="Image 17" descr="Une image contenant Visage humain, habits, costume universitaire, commencement&#10;&#10;Le contenu généré par l’IA peut être incorrect.">
            <a:extLst>
              <a:ext uri="{FF2B5EF4-FFF2-40B4-BE49-F238E27FC236}">
                <a16:creationId xmlns:a16="http://schemas.microsoft.com/office/drawing/2014/main" id="{B27B7B99-46F9-6684-7AA8-DC9705CEB73D}"/>
              </a:ext>
            </a:extLst>
          </p:cNvPr>
          <p:cNvPicPr>
            <a:picLocks noChangeAspect="1"/>
          </p:cNvPicPr>
          <p:nvPr/>
        </p:nvPicPr>
        <p:blipFill>
          <a:blip r:embed="rId6"/>
          <a:stretch>
            <a:fillRect/>
          </a:stretch>
        </p:blipFill>
        <p:spPr>
          <a:xfrm>
            <a:off x="0" y="0"/>
            <a:ext cx="1311876" cy="1311876"/>
          </a:xfrm>
          <a:prstGeom prst="rect">
            <a:avLst/>
          </a:prstGeom>
        </p:spPr>
      </p:pic>
      <p:pic>
        <p:nvPicPr>
          <p:cNvPr id="19" name="Picture 8" descr="Le TOEIC est le Test le Plus Demandé par les Grandes Entreprises">
            <a:extLst>
              <a:ext uri="{FF2B5EF4-FFF2-40B4-BE49-F238E27FC236}">
                <a16:creationId xmlns:a16="http://schemas.microsoft.com/office/drawing/2014/main" id="{54184B2B-FAFD-33D8-E873-84237EBBB2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2309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iterate type="lt">
                                    <p:tmPct val="0"/>
                                  </p:iterate>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1+#ppt_w/2"/>
                                          </p:val>
                                        </p:tav>
                                        <p:tav tm="100000">
                                          <p:val>
                                            <p:strVal val="#ppt_x"/>
                                          </p:val>
                                        </p:tav>
                                      </p:tavLst>
                                    </p:anim>
                                    <p:anim calcmode="lin" valueType="num">
                                      <p:cBhvr additive="base">
                                        <p:cTn id="27"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0-#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1+#ppt_w/2"/>
                                          </p:val>
                                        </p:tav>
                                        <p:tav tm="100000">
                                          <p:val>
                                            <p:strVal val="#ppt_x"/>
                                          </p:val>
                                        </p:tav>
                                      </p:tavLst>
                                    </p:anim>
                                    <p:anim calcmode="lin" valueType="num">
                                      <p:cBhvr additive="base">
                                        <p:cTn id="39"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 calcmode="lin" valueType="num">
                                      <p:cBhvr additive="base">
                                        <p:cTn id="50" dur="500" fill="hold"/>
                                        <p:tgtEl>
                                          <p:spTgt spid="37"/>
                                        </p:tgtEl>
                                        <p:attrNameLst>
                                          <p:attrName>ppt_x</p:attrName>
                                        </p:attrNameLst>
                                      </p:cBhvr>
                                      <p:tavLst>
                                        <p:tav tm="0">
                                          <p:val>
                                            <p:strVal val="1+#ppt_w/2"/>
                                          </p:val>
                                        </p:tav>
                                        <p:tav tm="100000">
                                          <p:val>
                                            <p:strVal val="#ppt_x"/>
                                          </p:val>
                                        </p:tav>
                                      </p:tavLst>
                                    </p:anim>
                                    <p:anim calcmode="lin" valueType="num">
                                      <p:cBhvr additive="base">
                                        <p:cTn id="51"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0-#ppt_w/2"/>
                                          </p:val>
                                        </p:tav>
                                        <p:tav tm="100000">
                                          <p:val>
                                            <p:strVal val="#ppt_x"/>
                                          </p:val>
                                        </p:tav>
                                      </p:tavLst>
                                    </p:anim>
                                    <p:anim calcmode="lin" valueType="num">
                                      <p:cBhvr additive="base">
                                        <p:cTn id="5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1+#ppt_w/2"/>
                                          </p:val>
                                        </p:tav>
                                        <p:tav tm="100000">
                                          <p:val>
                                            <p:strVal val="#ppt_x"/>
                                          </p:val>
                                        </p:tav>
                                      </p:tavLst>
                                    </p:anim>
                                    <p:anim calcmode="lin" valueType="num">
                                      <p:cBhvr additive="base">
                                        <p:cTn id="63"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additive="base">
                                        <p:cTn id="68" dur="500" fill="hold"/>
                                        <p:tgtEl>
                                          <p:spTgt spid="9"/>
                                        </p:tgtEl>
                                        <p:attrNameLst>
                                          <p:attrName>ppt_x</p:attrName>
                                        </p:attrNameLst>
                                      </p:cBhvr>
                                      <p:tavLst>
                                        <p:tav tm="0">
                                          <p:val>
                                            <p:strVal val="0-#ppt_w/2"/>
                                          </p:val>
                                        </p:tav>
                                        <p:tav tm="100000">
                                          <p:val>
                                            <p:strVal val="#ppt_x"/>
                                          </p:val>
                                        </p:tav>
                                      </p:tavLst>
                                    </p:anim>
                                    <p:anim calcmode="lin" valueType="num">
                                      <p:cBhvr additive="base">
                                        <p:cTn id="6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additive="base">
                                        <p:cTn id="74" dur="500" fill="hold"/>
                                        <p:tgtEl>
                                          <p:spTgt spid="35"/>
                                        </p:tgtEl>
                                        <p:attrNameLst>
                                          <p:attrName>ppt_x</p:attrName>
                                        </p:attrNameLst>
                                      </p:cBhvr>
                                      <p:tavLst>
                                        <p:tav tm="0">
                                          <p:val>
                                            <p:strVal val="1+#ppt_w/2"/>
                                          </p:val>
                                        </p:tav>
                                        <p:tav tm="100000">
                                          <p:val>
                                            <p:strVal val="#ppt_x"/>
                                          </p:val>
                                        </p:tav>
                                      </p:tavLst>
                                    </p:anim>
                                    <p:anim calcmode="lin" valueType="num">
                                      <p:cBhvr additive="base">
                                        <p:cTn id="75"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additive="base">
                                        <p:cTn id="80" dur="500" fill="hold"/>
                                        <p:tgtEl>
                                          <p:spTgt spid="5"/>
                                        </p:tgtEl>
                                        <p:attrNameLst>
                                          <p:attrName>ppt_x</p:attrName>
                                        </p:attrNameLst>
                                      </p:cBhvr>
                                      <p:tavLst>
                                        <p:tav tm="0">
                                          <p:val>
                                            <p:strVal val="0-#ppt_w/2"/>
                                          </p:val>
                                        </p:tav>
                                        <p:tav tm="100000">
                                          <p:val>
                                            <p:strVal val="#ppt_x"/>
                                          </p:val>
                                        </p:tav>
                                      </p:tavLst>
                                    </p:anim>
                                    <p:anim calcmode="lin" valueType="num">
                                      <p:cBhvr additive="base">
                                        <p:cTn id="8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additive="base">
                                        <p:cTn id="86" dur="500" fill="hold"/>
                                        <p:tgtEl>
                                          <p:spTgt spid="12"/>
                                        </p:tgtEl>
                                        <p:attrNameLst>
                                          <p:attrName>ppt_x</p:attrName>
                                        </p:attrNameLst>
                                      </p:cBhvr>
                                      <p:tavLst>
                                        <p:tav tm="0">
                                          <p:val>
                                            <p:strVal val="1+#ppt_w/2"/>
                                          </p:val>
                                        </p:tav>
                                        <p:tav tm="100000">
                                          <p:val>
                                            <p:strVal val="#ppt_x"/>
                                          </p:val>
                                        </p:tav>
                                      </p:tavLst>
                                    </p:anim>
                                    <p:anim calcmode="lin" valueType="num">
                                      <p:cBhvr additive="base">
                                        <p:cTn id="8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 calcmode="lin" valueType="num">
                                      <p:cBhvr additive="base">
                                        <p:cTn id="92" dur="500" fill="hold"/>
                                        <p:tgtEl>
                                          <p:spTgt spid="15"/>
                                        </p:tgtEl>
                                        <p:attrNameLst>
                                          <p:attrName>ppt_x</p:attrName>
                                        </p:attrNameLst>
                                      </p:cBhvr>
                                      <p:tavLst>
                                        <p:tav tm="0">
                                          <p:val>
                                            <p:strVal val="0-#ppt_w/2"/>
                                          </p:val>
                                        </p:tav>
                                        <p:tav tm="100000">
                                          <p:val>
                                            <p:strVal val="#ppt_x"/>
                                          </p:val>
                                        </p:tav>
                                      </p:tavLst>
                                    </p:anim>
                                    <p:anim calcmode="lin" valueType="num">
                                      <p:cBhvr additive="base">
                                        <p:cTn id="9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2" fill="hold" grpId="0" nodeType="clickEffect">
                                  <p:stCondLst>
                                    <p:cond delay="0"/>
                                  </p:stCondLst>
                                  <p:childTnLst>
                                    <p:set>
                                      <p:cBhvr>
                                        <p:cTn id="97" dur="1" fill="hold">
                                          <p:stCondLst>
                                            <p:cond delay="0"/>
                                          </p:stCondLst>
                                        </p:cTn>
                                        <p:tgtEl>
                                          <p:spTgt spid="16"/>
                                        </p:tgtEl>
                                        <p:attrNameLst>
                                          <p:attrName>style.visibility</p:attrName>
                                        </p:attrNameLst>
                                      </p:cBhvr>
                                      <p:to>
                                        <p:strVal val="visible"/>
                                      </p:to>
                                    </p:set>
                                    <p:anim calcmode="lin" valueType="num">
                                      <p:cBhvr additive="base">
                                        <p:cTn id="98" dur="500" fill="hold"/>
                                        <p:tgtEl>
                                          <p:spTgt spid="16"/>
                                        </p:tgtEl>
                                        <p:attrNameLst>
                                          <p:attrName>ppt_x</p:attrName>
                                        </p:attrNameLst>
                                      </p:cBhvr>
                                      <p:tavLst>
                                        <p:tav tm="0">
                                          <p:val>
                                            <p:strVal val="1+#ppt_w/2"/>
                                          </p:val>
                                        </p:tav>
                                        <p:tav tm="100000">
                                          <p:val>
                                            <p:strVal val="#ppt_x"/>
                                          </p:val>
                                        </p:tav>
                                      </p:tavLst>
                                    </p:anim>
                                    <p:anim calcmode="lin" valueType="num">
                                      <p:cBhvr additive="base">
                                        <p:cTn id="9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9" grpId="0"/>
      <p:bldP spid="13" grpId="0"/>
      <p:bldP spid="14" grpId="0"/>
      <p:bldP spid="33" grpId="0"/>
      <p:bldP spid="34" grpId="0"/>
      <p:bldP spid="35" grpId="0"/>
      <p:bldP spid="36" grpId="0"/>
      <p:bldP spid="37" grpId="0"/>
      <p:bldP spid="5" grpId="0"/>
      <p:bldP spid="12"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47AE18F-360E-B350-2DDC-7B77D853FE37}"/>
              </a:ext>
            </a:extLst>
          </p:cNvPr>
          <p:cNvPicPr>
            <a:picLocks noChangeAspect="1"/>
          </p:cNvPicPr>
          <p:nvPr/>
        </p:nvPicPr>
        <p:blipFill>
          <a:blip r:embed="rId3"/>
          <a:srcRect/>
          <a:stretch/>
        </p:blipFill>
        <p:spPr>
          <a:xfrm>
            <a:off x="4127500" y="160938"/>
            <a:ext cx="3937000" cy="685800"/>
          </a:xfrm>
          <a:prstGeom prst="rect">
            <a:avLst/>
          </a:prstGeom>
        </p:spPr>
      </p:pic>
      <p:sp>
        <p:nvSpPr>
          <p:cNvPr id="9" name="ZoneTexte 8">
            <a:extLst>
              <a:ext uri="{FF2B5EF4-FFF2-40B4-BE49-F238E27FC236}">
                <a16:creationId xmlns:a16="http://schemas.microsoft.com/office/drawing/2014/main" id="{8A79D314-FF80-7B77-653D-D746ACD7007A}"/>
              </a:ext>
            </a:extLst>
          </p:cNvPr>
          <p:cNvSpPr txBox="1"/>
          <p:nvPr/>
        </p:nvSpPr>
        <p:spPr>
          <a:xfrm>
            <a:off x="4410470" y="1026727"/>
            <a:ext cx="3371059" cy="461665"/>
          </a:xfrm>
          <a:prstGeom prst="rect">
            <a:avLst/>
          </a:prstGeom>
          <a:noFill/>
        </p:spPr>
        <p:txBody>
          <a:bodyPr wrap="square" rtlCol="0">
            <a:spAutoFit/>
          </a:bodyPr>
          <a:lstStyle/>
          <a:p>
            <a:pPr algn="ctr"/>
            <a:r>
              <a:rPr lang="fr-FR" sz="2400" b="1" dirty="0">
                <a:latin typeface="Poppins" pitchFamily="2" charset="77"/>
                <a:ea typeface="Helvetica Neue" panose="02000503000000020004" pitchFamily="2" charset="0"/>
                <a:cs typeface="Poppins" pitchFamily="2" charset="77"/>
              </a:rPr>
              <a:t>2. LE </a:t>
            </a:r>
            <a:r>
              <a:rPr lang="fr-FR" sz="2400" b="1" dirty="0">
                <a:solidFill>
                  <a:srgbClr val="FF0000"/>
                </a:solidFill>
                <a:latin typeface="Poppins" pitchFamily="2" charset="77"/>
                <a:ea typeface="Helvetica Neue" panose="02000503000000020004" pitchFamily="2" charset="0"/>
                <a:cs typeface="Poppins" pitchFamily="2" charset="77"/>
              </a:rPr>
              <a:t>PRÉSENT SIMPLE</a:t>
            </a:r>
          </a:p>
        </p:txBody>
      </p:sp>
      <p:pic>
        <p:nvPicPr>
          <p:cNvPr id="10" name="Image 9">
            <a:extLst>
              <a:ext uri="{FF2B5EF4-FFF2-40B4-BE49-F238E27FC236}">
                <a16:creationId xmlns:a16="http://schemas.microsoft.com/office/drawing/2014/main" id="{DB954561-76C4-EF25-E9EE-CDD1C34F9A73}"/>
              </a:ext>
            </a:extLst>
          </p:cNvPr>
          <p:cNvPicPr>
            <a:picLocks noChangeAspect="1"/>
          </p:cNvPicPr>
          <p:nvPr/>
        </p:nvPicPr>
        <p:blipFill rotWithShape="1">
          <a:blip r:embed="rId4"/>
          <a:srcRect l="47229" t="40402" r="37659" b="44010"/>
          <a:stretch/>
        </p:blipFill>
        <p:spPr>
          <a:xfrm>
            <a:off x="4148942" y="1773464"/>
            <a:ext cx="3915558" cy="2328621"/>
          </a:xfrm>
          <a:prstGeom prst="rect">
            <a:avLst/>
          </a:prstGeom>
        </p:spPr>
      </p:pic>
      <p:pic>
        <p:nvPicPr>
          <p:cNvPr id="11" name="Image 10">
            <a:extLst>
              <a:ext uri="{FF2B5EF4-FFF2-40B4-BE49-F238E27FC236}">
                <a16:creationId xmlns:a16="http://schemas.microsoft.com/office/drawing/2014/main" id="{08634CB3-7D19-1FD7-72A2-D91DDC2A2858}"/>
              </a:ext>
            </a:extLst>
          </p:cNvPr>
          <p:cNvPicPr>
            <a:picLocks noChangeAspect="1"/>
          </p:cNvPicPr>
          <p:nvPr/>
        </p:nvPicPr>
        <p:blipFill rotWithShape="1">
          <a:blip r:embed="rId4"/>
          <a:srcRect l="32789" t="40402" r="52771" b="44010"/>
          <a:stretch/>
        </p:blipFill>
        <p:spPr>
          <a:xfrm>
            <a:off x="559393" y="2381664"/>
            <a:ext cx="3741733" cy="2328621"/>
          </a:xfrm>
          <a:prstGeom prst="rect">
            <a:avLst/>
          </a:prstGeom>
        </p:spPr>
      </p:pic>
      <p:pic>
        <p:nvPicPr>
          <p:cNvPr id="12" name="Image 11">
            <a:extLst>
              <a:ext uri="{FF2B5EF4-FFF2-40B4-BE49-F238E27FC236}">
                <a16:creationId xmlns:a16="http://schemas.microsoft.com/office/drawing/2014/main" id="{06445F3B-B081-167F-2C6A-FBFBA4B93CE1}"/>
              </a:ext>
            </a:extLst>
          </p:cNvPr>
          <p:cNvPicPr>
            <a:picLocks noChangeAspect="1"/>
          </p:cNvPicPr>
          <p:nvPr/>
        </p:nvPicPr>
        <p:blipFill rotWithShape="1">
          <a:blip r:embed="rId4"/>
          <a:srcRect l="62343" t="40402" r="23216" b="44010"/>
          <a:stretch/>
        </p:blipFill>
        <p:spPr>
          <a:xfrm>
            <a:off x="7893515" y="2435908"/>
            <a:ext cx="3741733" cy="2328621"/>
          </a:xfrm>
          <a:prstGeom prst="rect">
            <a:avLst/>
          </a:prstGeom>
        </p:spPr>
      </p:pic>
      <p:pic>
        <p:nvPicPr>
          <p:cNvPr id="5" name="Image 4" descr="Une image contenant cercle, Graphique, clipart, symbole&#10;&#10;Le contenu généré par l’IA peut être incorrect.">
            <a:extLst>
              <a:ext uri="{FF2B5EF4-FFF2-40B4-BE49-F238E27FC236}">
                <a16:creationId xmlns:a16="http://schemas.microsoft.com/office/drawing/2014/main" id="{D62AF491-9248-3859-36CF-0F6B1F9953C2}"/>
              </a:ext>
            </a:extLst>
          </p:cNvPr>
          <p:cNvPicPr>
            <a:picLocks noChangeAspect="1"/>
          </p:cNvPicPr>
          <p:nvPr/>
        </p:nvPicPr>
        <p:blipFill>
          <a:blip r:embed="rId5"/>
          <a:srcRect t="21220" b="24843"/>
          <a:stretch>
            <a:fillRect/>
          </a:stretch>
        </p:blipFill>
        <p:spPr>
          <a:xfrm>
            <a:off x="2699915" y="195220"/>
            <a:ext cx="1295025" cy="698500"/>
          </a:xfrm>
          <a:prstGeom prst="rect">
            <a:avLst/>
          </a:prstGeom>
        </p:spPr>
      </p:pic>
      <p:pic>
        <p:nvPicPr>
          <p:cNvPr id="8" name="Image 7" descr="Une image contenant Visage humain, habits, costume universitaire, commencement&#10;&#10;Le contenu généré par l’IA peut être incorrect.">
            <a:extLst>
              <a:ext uri="{FF2B5EF4-FFF2-40B4-BE49-F238E27FC236}">
                <a16:creationId xmlns:a16="http://schemas.microsoft.com/office/drawing/2014/main" id="{7AF5FBA5-1980-3857-EC4E-DECB19712D0A}"/>
              </a:ext>
            </a:extLst>
          </p:cNvPr>
          <p:cNvPicPr>
            <a:picLocks noChangeAspect="1"/>
          </p:cNvPicPr>
          <p:nvPr/>
        </p:nvPicPr>
        <p:blipFill>
          <a:blip r:embed="rId6"/>
          <a:stretch>
            <a:fillRect/>
          </a:stretch>
        </p:blipFill>
        <p:spPr>
          <a:xfrm>
            <a:off x="0" y="0"/>
            <a:ext cx="1311876" cy="1311876"/>
          </a:xfrm>
          <a:prstGeom prst="rect">
            <a:avLst/>
          </a:prstGeom>
        </p:spPr>
      </p:pic>
      <p:pic>
        <p:nvPicPr>
          <p:cNvPr id="13" name="Picture 8" descr="Le TOEIC est le Test le Plus Demandé par les Grandes Entreprises">
            <a:extLst>
              <a:ext uri="{FF2B5EF4-FFF2-40B4-BE49-F238E27FC236}">
                <a16:creationId xmlns:a16="http://schemas.microsoft.com/office/drawing/2014/main" id="{77E8AD65-F458-3EE5-89B3-B2E34CBC01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0DA56926-0007-8F22-7EE6-4666DCA726D0}"/>
              </a:ext>
            </a:extLst>
          </p:cNvPr>
          <p:cNvPicPr>
            <a:picLocks noChangeAspect="1"/>
          </p:cNvPicPr>
          <p:nvPr/>
        </p:nvPicPr>
        <p:blipFill>
          <a:blip r:embed="rId8"/>
          <a:stretch>
            <a:fillRect/>
          </a:stretch>
        </p:blipFill>
        <p:spPr>
          <a:xfrm>
            <a:off x="11203747" y="5869747"/>
            <a:ext cx="988253" cy="988253"/>
          </a:xfrm>
          <a:prstGeom prst="rect">
            <a:avLst/>
          </a:prstGeom>
        </p:spPr>
      </p:pic>
    </p:spTree>
    <p:extLst>
      <p:ext uri="{BB962C8B-B14F-4D97-AF65-F5344CB8AC3E}">
        <p14:creationId xmlns:p14="http://schemas.microsoft.com/office/powerpoint/2010/main" val="6873539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F455283-125A-046D-0AC4-AF4C54047C06}"/>
              </a:ext>
            </a:extLst>
          </p:cNvPr>
          <p:cNvPicPr>
            <a:picLocks noChangeAspect="1"/>
          </p:cNvPicPr>
          <p:nvPr/>
        </p:nvPicPr>
        <p:blipFill>
          <a:blip r:embed="rId3"/>
          <a:srcRect/>
          <a:stretch/>
        </p:blipFill>
        <p:spPr>
          <a:xfrm>
            <a:off x="6392252" y="4514312"/>
            <a:ext cx="883052" cy="883052"/>
          </a:xfrm>
          <a:prstGeom prst="rect">
            <a:avLst/>
          </a:prstGeom>
        </p:spPr>
      </p:pic>
      <p:pic>
        <p:nvPicPr>
          <p:cNvPr id="6" name="Image 5">
            <a:extLst>
              <a:ext uri="{FF2B5EF4-FFF2-40B4-BE49-F238E27FC236}">
                <a16:creationId xmlns:a16="http://schemas.microsoft.com/office/drawing/2014/main" id="{F2910C53-1422-2A49-5FD4-D052539C10D2}"/>
              </a:ext>
            </a:extLst>
          </p:cNvPr>
          <p:cNvPicPr>
            <a:picLocks noChangeAspect="1"/>
          </p:cNvPicPr>
          <p:nvPr/>
        </p:nvPicPr>
        <p:blipFill>
          <a:blip r:embed="rId4"/>
          <a:stretch>
            <a:fillRect/>
          </a:stretch>
        </p:blipFill>
        <p:spPr>
          <a:xfrm>
            <a:off x="11203747" y="5869747"/>
            <a:ext cx="988253" cy="988253"/>
          </a:xfrm>
          <a:prstGeom prst="rect">
            <a:avLst/>
          </a:prstGeom>
        </p:spPr>
      </p:pic>
      <p:grpSp>
        <p:nvGrpSpPr>
          <p:cNvPr id="38" name="Groupe 37">
            <a:extLst>
              <a:ext uri="{FF2B5EF4-FFF2-40B4-BE49-F238E27FC236}">
                <a16:creationId xmlns:a16="http://schemas.microsoft.com/office/drawing/2014/main" id="{B82BFAE6-073C-0779-7772-481A3F289A9F}"/>
              </a:ext>
            </a:extLst>
          </p:cNvPr>
          <p:cNvGrpSpPr/>
          <p:nvPr/>
        </p:nvGrpSpPr>
        <p:grpSpPr>
          <a:xfrm>
            <a:off x="58106" y="3947160"/>
            <a:ext cx="6194613" cy="1895637"/>
            <a:chOff x="1594434" y="841453"/>
            <a:chExt cx="6194613" cy="1895637"/>
          </a:xfrm>
        </p:grpSpPr>
        <p:sp>
          <p:nvSpPr>
            <p:cNvPr id="39" name="Rectangle : coins arrondis 38">
              <a:extLst>
                <a:ext uri="{FF2B5EF4-FFF2-40B4-BE49-F238E27FC236}">
                  <a16:creationId xmlns:a16="http://schemas.microsoft.com/office/drawing/2014/main" id="{5CFFC3E2-5557-5C33-B111-43713873A095}"/>
                </a:ext>
              </a:extLst>
            </p:cNvPr>
            <p:cNvSpPr/>
            <p:nvPr/>
          </p:nvSpPr>
          <p:spPr>
            <a:xfrm>
              <a:off x="2164466" y="841453"/>
              <a:ext cx="5624581" cy="1895637"/>
            </a:xfrm>
            <a:prstGeom prst="roundRect">
              <a:avLst/>
            </a:prstGeom>
            <a:solidFill>
              <a:schemeClr val="accent1">
                <a:lumMod val="40000"/>
                <a:lumOff val="60000"/>
              </a:schemeClr>
            </a:solidFill>
            <a:ln w="57150">
              <a:solidFill>
                <a:srgbClr val="FF3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b="1">
                <a:latin typeface="Poppins" pitchFamily="2" charset="77"/>
                <a:ea typeface="Helvetica Neue" panose="02000503000000020004" pitchFamily="2" charset="0"/>
                <a:cs typeface="Poppins" pitchFamily="2" charset="77"/>
              </a:endParaRPr>
            </a:p>
          </p:txBody>
        </p:sp>
        <p:grpSp>
          <p:nvGrpSpPr>
            <p:cNvPr id="40" name="Groupe 39">
              <a:extLst>
                <a:ext uri="{FF2B5EF4-FFF2-40B4-BE49-F238E27FC236}">
                  <a16:creationId xmlns:a16="http://schemas.microsoft.com/office/drawing/2014/main" id="{2A85EF3F-6694-73A1-6F1A-8AA27ACA2A32}"/>
                </a:ext>
              </a:extLst>
            </p:cNvPr>
            <p:cNvGrpSpPr/>
            <p:nvPr/>
          </p:nvGrpSpPr>
          <p:grpSpPr>
            <a:xfrm>
              <a:off x="1594434" y="1199231"/>
              <a:ext cx="877917" cy="1107996"/>
              <a:chOff x="1620456" y="1094582"/>
              <a:chExt cx="877917" cy="1107996"/>
            </a:xfrm>
          </p:grpSpPr>
          <p:sp>
            <p:nvSpPr>
              <p:cNvPr id="41" name="Rectangle : coins arrondis 40">
                <a:extLst>
                  <a:ext uri="{FF2B5EF4-FFF2-40B4-BE49-F238E27FC236}">
                    <a16:creationId xmlns:a16="http://schemas.microsoft.com/office/drawing/2014/main" id="{82F7EF30-3D87-3B20-25ED-329DFFC4CC1B}"/>
                  </a:ext>
                </a:extLst>
              </p:cNvPr>
              <p:cNvSpPr/>
              <p:nvPr/>
            </p:nvSpPr>
            <p:spPr>
              <a:xfrm>
                <a:off x="1620456" y="1157468"/>
                <a:ext cx="844952" cy="848340"/>
              </a:xfrm>
              <a:prstGeom prst="roundRect">
                <a:avLst/>
              </a:prstGeom>
              <a:solidFill>
                <a:srgbClr val="7030A0"/>
              </a:solidFill>
              <a:ln w="57150">
                <a:solidFill>
                  <a:srgbClr val="FF3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b="1">
                  <a:latin typeface="Poppins" pitchFamily="2" charset="77"/>
                  <a:ea typeface="Helvetica Neue" panose="02000503000000020004" pitchFamily="2" charset="0"/>
                  <a:cs typeface="Poppins" pitchFamily="2" charset="77"/>
                </a:endParaRPr>
              </a:p>
            </p:txBody>
          </p:sp>
          <p:sp>
            <p:nvSpPr>
              <p:cNvPr id="42" name="ZoneTexte 41">
                <a:extLst>
                  <a:ext uri="{FF2B5EF4-FFF2-40B4-BE49-F238E27FC236}">
                    <a16:creationId xmlns:a16="http://schemas.microsoft.com/office/drawing/2014/main" id="{232AC1F2-40B5-58EB-B218-CE5F5E5427B4}"/>
                  </a:ext>
                </a:extLst>
              </p:cNvPr>
              <p:cNvSpPr txBox="1"/>
              <p:nvPr/>
            </p:nvSpPr>
            <p:spPr>
              <a:xfrm>
                <a:off x="1756108" y="1094582"/>
                <a:ext cx="742265" cy="1107996"/>
              </a:xfrm>
              <a:prstGeom prst="rect">
                <a:avLst/>
              </a:prstGeom>
              <a:noFill/>
            </p:spPr>
            <p:txBody>
              <a:bodyPr wrap="square" rtlCol="0">
                <a:spAutoFit/>
              </a:bodyPr>
              <a:lstStyle/>
              <a:p>
                <a:pPr algn="just"/>
                <a:r>
                  <a:rPr lang="fr-FR" sz="6600" b="1" dirty="0">
                    <a:solidFill>
                      <a:schemeClr val="bg1"/>
                    </a:solidFill>
                    <a:latin typeface="Poppins" pitchFamily="2" charset="77"/>
                    <a:ea typeface="Helvetica Neue" panose="02000503000000020004" pitchFamily="2" charset="0"/>
                    <a:cs typeface="Poppins" pitchFamily="2" charset="77"/>
                  </a:rPr>
                  <a:t>?</a:t>
                </a:r>
              </a:p>
            </p:txBody>
          </p:sp>
        </p:grpSp>
      </p:grpSp>
      <p:grpSp>
        <p:nvGrpSpPr>
          <p:cNvPr id="22" name="Groupe 21">
            <a:extLst>
              <a:ext uri="{FF2B5EF4-FFF2-40B4-BE49-F238E27FC236}">
                <a16:creationId xmlns:a16="http://schemas.microsoft.com/office/drawing/2014/main" id="{22C28C9C-64DB-F69B-2F60-0C0B45D1883E}"/>
              </a:ext>
            </a:extLst>
          </p:cNvPr>
          <p:cNvGrpSpPr/>
          <p:nvPr/>
        </p:nvGrpSpPr>
        <p:grpSpPr>
          <a:xfrm>
            <a:off x="5981387" y="1606736"/>
            <a:ext cx="6162758" cy="1895637"/>
            <a:chOff x="1594434" y="841453"/>
            <a:chExt cx="6162758" cy="1895637"/>
          </a:xfrm>
        </p:grpSpPr>
        <p:sp>
          <p:nvSpPr>
            <p:cNvPr id="27" name="Rectangle : coins arrondis 26">
              <a:extLst>
                <a:ext uri="{FF2B5EF4-FFF2-40B4-BE49-F238E27FC236}">
                  <a16:creationId xmlns:a16="http://schemas.microsoft.com/office/drawing/2014/main" id="{0E37D769-CA9E-1DB3-084B-88796D2AC2CA}"/>
                </a:ext>
              </a:extLst>
            </p:cNvPr>
            <p:cNvSpPr/>
            <p:nvPr/>
          </p:nvSpPr>
          <p:spPr>
            <a:xfrm>
              <a:off x="2164466" y="841453"/>
              <a:ext cx="5592726" cy="1895637"/>
            </a:xfrm>
            <a:prstGeom prst="roundRect">
              <a:avLst/>
            </a:prstGeom>
            <a:solidFill>
              <a:schemeClr val="accent1">
                <a:lumMod val="40000"/>
                <a:lumOff val="60000"/>
              </a:schemeClr>
            </a:solidFill>
            <a:ln w="57150">
              <a:solidFill>
                <a:srgbClr val="FF3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b="1">
                <a:latin typeface="Poppins" pitchFamily="2" charset="77"/>
                <a:ea typeface="Helvetica Neue" panose="02000503000000020004" pitchFamily="2" charset="0"/>
                <a:cs typeface="Poppins" pitchFamily="2" charset="77"/>
              </a:endParaRPr>
            </a:p>
          </p:txBody>
        </p:sp>
        <p:grpSp>
          <p:nvGrpSpPr>
            <p:cNvPr id="28" name="Groupe 27">
              <a:extLst>
                <a:ext uri="{FF2B5EF4-FFF2-40B4-BE49-F238E27FC236}">
                  <a16:creationId xmlns:a16="http://schemas.microsoft.com/office/drawing/2014/main" id="{530A4D52-A204-901F-2F91-916FB06C793F}"/>
                </a:ext>
              </a:extLst>
            </p:cNvPr>
            <p:cNvGrpSpPr/>
            <p:nvPr/>
          </p:nvGrpSpPr>
          <p:grpSpPr>
            <a:xfrm>
              <a:off x="1594434" y="1204819"/>
              <a:ext cx="844952" cy="1107996"/>
              <a:chOff x="1620456" y="1100170"/>
              <a:chExt cx="844952" cy="1107996"/>
            </a:xfrm>
          </p:grpSpPr>
          <p:sp>
            <p:nvSpPr>
              <p:cNvPr id="29" name="Rectangle : coins arrondis 28">
                <a:extLst>
                  <a:ext uri="{FF2B5EF4-FFF2-40B4-BE49-F238E27FC236}">
                    <a16:creationId xmlns:a16="http://schemas.microsoft.com/office/drawing/2014/main" id="{8A91542B-8142-F301-157A-4AAC16F497A9}"/>
                  </a:ext>
                </a:extLst>
              </p:cNvPr>
              <p:cNvSpPr/>
              <p:nvPr/>
            </p:nvSpPr>
            <p:spPr>
              <a:xfrm>
                <a:off x="1620456" y="1157468"/>
                <a:ext cx="844952" cy="848340"/>
              </a:xfrm>
              <a:prstGeom prst="roundRect">
                <a:avLst/>
              </a:prstGeom>
              <a:solidFill>
                <a:srgbClr val="7030A0"/>
              </a:solidFill>
              <a:ln w="57150">
                <a:solidFill>
                  <a:srgbClr val="FF3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b="1">
                  <a:latin typeface="Poppins" pitchFamily="2" charset="77"/>
                  <a:ea typeface="Helvetica Neue" panose="02000503000000020004" pitchFamily="2" charset="0"/>
                  <a:cs typeface="Poppins" pitchFamily="2" charset="77"/>
                </a:endParaRPr>
              </a:p>
            </p:txBody>
          </p:sp>
          <p:sp>
            <p:nvSpPr>
              <p:cNvPr id="37" name="ZoneTexte 36">
                <a:extLst>
                  <a:ext uri="{FF2B5EF4-FFF2-40B4-BE49-F238E27FC236}">
                    <a16:creationId xmlns:a16="http://schemas.microsoft.com/office/drawing/2014/main" id="{186C63C7-C48A-2FC3-BE12-65DD30D8CB09}"/>
                  </a:ext>
                </a:extLst>
              </p:cNvPr>
              <p:cNvSpPr txBox="1"/>
              <p:nvPr/>
            </p:nvSpPr>
            <p:spPr>
              <a:xfrm>
                <a:off x="1692381" y="1100170"/>
                <a:ext cx="742265" cy="1107996"/>
              </a:xfrm>
              <a:prstGeom prst="rect">
                <a:avLst/>
              </a:prstGeom>
              <a:noFill/>
            </p:spPr>
            <p:txBody>
              <a:bodyPr wrap="square" rtlCol="0">
                <a:spAutoFit/>
              </a:bodyPr>
              <a:lstStyle/>
              <a:p>
                <a:pPr algn="ctr"/>
                <a:r>
                  <a:rPr lang="fr-FR" sz="6600" b="1" dirty="0">
                    <a:solidFill>
                      <a:schemeClr val="bg1"/>
                    </a:solidFill>
                    <a:latin typeface="Poppins" pitchFamily="2" charset="77"/>
                    <a:ea typeface="Helvetica Neue" panose="02000503000000020004" pitchFamily="2" charset="0"/>
                    <a:cs typeface="Poppins" pitchFamily="2" charset="77"/>
                  </a:rPr>
                  <a:t>-</a:t>
                </a:r>
              </a:p>
            </p:txBody>
          </p:sp>
        </p:grpSp>
      </p:grpSp>
      <p:sp>
        <p:nvSpPr>
          <p:cNvPr id="23" name="ZoneTexte 22">
            <a:extLst>
              <a:ext uri="{FF2B5EF4-FFF2-40B4-BE49-F238E27FC236}">
                <a16:creationId xmlns:a16="http://schemas.microsoft.com/office/drawing/2014/main" id="{5753937E-EDFC-080F-DDCD-D3F17B31B458}"/>
              </a:ext>
            </a:extLst>
          </p:cNvPr>
          <p:cNvSpPr txBox="1"/>
          <p:nvPr/>
        </p:nvSpPr>
        <p:spPr>
          <a:xfrm>
            <a:off x="6301957" y="3882716"/>
            <a:ext cx="5665249" cy="2862322"/>
          </a:xfrm>
          <a:prstGeom prst="rect">
            <a:avLst/>
          </a:prstGeom>
          <a:noFill/>
        </p:spPr>
        <p:txBody>
          <a:bodyPr wrap="square" rtlCol="0">
            <a:spAutoFit/>
          </a:bodyPr>
          <a:lstStyle/>
          <a:p>
            <a:pPr algn="ctr"/>
            <a:r>
              <a:rPr lang="fr-FR" sz="2400" b="1" dirty="0">
                <a:latin typeface="Poppins" pitchFamily="2" charset="77"/>
                <a:ea typeface="Helvetica Neue" panose="02000503000000020004" pitchFamily="2" charset="0"/>
                <a:cs typeface="Poppins" pitchFamily="2" charset="77"/>
              </a:rPr>
              <a:t>3</a:t>
            </a:r>
            <a:r>
              <a:rPr lang="fr-FR" sz="2400" b="1" baseline="30000" dirty="0">
                <a:latin typeface="Poppins" pitchFamily="2" charset="77"/>
                <a:ea typeface="Helvetica Neue" panose="02000503000000020004" pitchFamily="2" charset="0"/>
                <a:cs typeface="Poppins" pitchFamily="2" charset="77"/>
              </a:rPr>
              <a:t>e</a:t>
            </a:r>
            <a:r>
              <a:rPr lang="fr-FR" sz="2400" b="1" dirty="0">
                <a:latin typeface="Poppins" pitchFamily="2" charset="77"/>
                <a:ea typeface="Helvetica Neue" panose="02000503000000020004" pitchFamily="2" charset="0"/>
                <a:cs typeface="Poppins" pitchFamily="2" charset="77"/>
              </a:rPr>
              <a:t> personne du singulier: </a:t>
            </a:r>
          </a:p>
          <a:p>
            <a:pPr marL="342900" indent="-342900" algn="ctr">
              <a:buFont typeface="Arial" panose="020B0604020202020204" pitchFamily="34" charset="0"/>
              <a:buChar char="•"/>
            </a:pPr>
            <a:r>
              <a:rPr lang="fr-FR" sz="2400" b="1" dirty="0">
                <a:solidFill>
                  <a:srgbClr val="FF0000"/>
                </a:solidFill>
                <a:latin typeface="Poppins" pitchFamily="2" charset="77"/>
                <a:ea typeface="Helvetica Neue" panose="02000503000000020004" pitchFamily="2" charset="0"/>
                <a:cs typeface="Poppins" pitchFamily="2" charset="77"/>
              </a:rPr>
              <a:t>V</a:t>
            </a:r>
            <a:r>
              <a:rPr lang="fr-FR" sz="2400" b="1" dirty="0">
                <a:latin typeface="Poppins" pitchFamily="2" charset="77"/>
                <a:ea typeface="Helvetica Neue" panose="02000503000000020004" pitchFamily="2" charset="0"/>
                <a:cs typeface="Poppins" pitchFamily="2" charset="77"/>
              </a:rPr>
              <a:t>+</a:t>
            </a:r>
            <a:r>
              <a:rPr lang="fr-FR" sz="2400" b="1" dirty="0">
                <a:solidFill>
                  <a:srgbClr val="FF0000"/>
                </a:solidFill>
                <a:latin typeface="Poppins" pitchFamily="2" charset="77"/>
                <a:ea typeface="Helvetica Neue" panose="02000503000000020004" pitchFamily="2" charset="0"/>
                <a:cs typeface="Poppins" pitchFamily="2" charset="77"/>
              </a:rPr>
              <a:t>ES </a:t>
            </a:r>
            <a:r>
              <a:rPr lang="fr-FR" sz="2400" b="1" dirty="0">
                <a:latin typeface="Poppins" pitchFamily="2" charset="77"/>
                <a:ea typeface="Helvetica Neue" panose="02000503000000020004" pitchFamily="2" charset="0"/>
                <a:cs typeface="Poppins" pitchFamily="2" charset="77"/>
              </a:rPr>
              <a:t>après:</a:t>
            </a:r>
          </a:p>
          <a:p>
            <a:pPr algn="ctr"/>
            <a:r>
              <a:rPr lang="fr-FR" sz="2400" b="1" dirty="0">
                <a:latin typeface="Poppins" pitchFamily="2" charset="77"/>
                <a:ea typeface="Helvetica Neue" panose="02000503000000020004" pitchFamily="2" charset="0"/>
                <a:cs typeface="Poppins" pitchFamily="2" charset="77"/>
              </a:rPr>
              <a:t>-</a:t>
            </a:r>
            <a:r>
              <a:rPr lang="fr-FR" sz="2400" b="1" dirty="0">
                <a:solidFill>
                  <a:srgbClr val="FF3388"/>
                </a:solidFill>
                <a:latin typeface="Poppins" pitchFamily="2" charset="77"/>
                <a:ea typeface="Helvetica Neue" panose="02000503000000020004" pitchFamily="2" charset="0"/>
                <a:cs typeface="Poppins" pitchFamily="2" charset="77"/>
              </a:rPr>
              <a:t>SS</a:t>
            </a:r>
            <a:r>
              <a:rPr lang="fr-FR" sz="2400" b="1" dirty="0">
                <a:latin typeface="Poppins" pitchFamily="2" charset="77"/>
                <a:ea typeface="Helvetica Neue" panose="02000503000000020004" pitchFamily="2" charset="0"/>
                <a:cs typeface="Poppins" pitchFamily="2" charset="77"/>
              </a:rPr>
              <a:t>, -</a:t>
            </a:r>
            <a:r>
              <a:rPr lang="fr-FR" sz="2400" b="1" dirty="0">
                <a:solidFill>
                  <a:srgbClr val="FF3388"/>
                </a:solidFill>
                <a:latin typeface="Poppins" pitchFamily="2" charset="77"/>
                <a:ea typeface="Helvetica Neue" panose="02000503000000020004" pitchFamily="2" charset="0"/>
                <a:cs typeface="Poppins" pitchFamily="2" charset="77"/>
              </a:rPr>
              <a:t>SH</a:t>
            </a:r>
            <a:r>
              <a:rPr lang="fr-FR" sz="2400" b="1" dirty="0">
                <a:latin typeface="Poppins" pitchFamily="2" charset="77"/>
                <a:ea typeface="Helvetica Neue" panose="02000503000000020004" pitchFamily="2" charset="0"/>
                <a:cs typeface="Poppins" pitchFamily="2" charset="77"/>
              </a:rPr>
              <a:t>, -</a:t>
            </a:r>
            <a:r>
              <a:rPr lang="fr-FR" sz="2400" b="1" dirty="0">
                <a:solidFill>
                  <a:srgbClr val="FF3388"/>
                </a:solidFill>
                <a:latin typeface="Poppins" pitchFamily="2" charset="77"/>
                <a:ea typeface="Helvetica Neue" panose="02000503000000020004" pitchFamily="2" charset="0"/>
                <a:cs typeface="Poppins" pitchFamily="2" charset="77"/>
              </a:rPr>
              <a:t>CH</a:t>
            </a:r>
            <a:r>
              <a:rPr lang="fr-FR" sz="2400" b="1" dirty="0">
                <a:latin typeface="Poppins" pitchFamily="2" charset="77"/>
                <a:ea typeface="Helvetica Neue" panose="02000503000000020004" pitchFamily="2" charset="0"/>
                <a:cs typeface="Poppins" pitchFamily="2" charset="77"/>
              </a:rPr>
              <a:t>, -</a:t>
            </a:r>
            <a:r>
              <a:rPr lang="fr-FR" sz="2400" b="1" dirty="0">
                <a:solidFill>
                  <a:srgbClr val="FF3388"/>
                </a:solidFill>
                <a:latin typeface="Poppins" pitchFamily="2" charset="77"/>
                <a:ea typeface="Helvetica Neue" panose="02000503000000020004" pitchFamily="2" charset="0"/>
                <a:cs typeface="Poppins" pitchFamily="2" charset="77"/>
              </a:rPr>
              <a:t>X</a:t>
            </a:r>
            <a:r>
              <a:rPr lang="fr-FR" sz="2400" b="1" dirty="0">
                <a:latin typeface="Poppins" pitchFamily="2" charset="77"/>
                <a:ea typeface="Helvetica Neue" panose="02000503000000020004" pitchFamily="2" charset="0"/>
                <a:cs typeface="Poppins" pitchFamily="2" charset="77"/>
              </a:rPr>
              <a:t>, -</a:t>
            </a:r>
            <a:r>
              <a:rPr lang="fr-FR" sz="2400" b="1" dirty="0">
                <a:solidFill>
                  <a:srgbClr val="FF3388"/>
                </a:solidFill>
                <a:latin typeface="Poppins" pitchFamily="2" charset="77"/>
                <a:ea typeface="Helvetica Neue" panose="02000503000000020004" pitchFamily="2" charset="0"/>
                <a:cs typeface="Poppins" pitchFamily="2" charset="77"/>
              </a:rPr>
              <a:t>Z</a:t>
            </a:r>
            <a:r>
              <a:rPr lang="fr-FR" sz="2400" b="1" dirty="0">
                <a:latin typeface="Poppins" pitchFamily="2" charset="77"/>
                <a:ea typeface="Helvetica Neue" panose="02000503000000020004" pitchFamily="2" charset="0"/>
                <a:cs typeface="Poppins" pitchFamily="2" charset="77"/>
              </a:rPr>
              <a:t> , -</a:t>
            </a:r>
            <a:r>
              <a:rPr lang="fr-FR" sz="2400" b="1" dirty="0">
                <a:solidFill>
                  <a:srgbClr val="FF3388"/>
                </a:solidFill>
                <a:latin typeface="Poppins" pitchFamily="2" charset="77"/>
                <a:ea typeface="Helvetica Neue" panose="02000503000000020004" pitchFamily="2" charset="0"/>
                <a:cs typeface="Poppins" pitchFamily="2" charset="77"/>
              </a:rPr>
              <a:t>O</a:t>
            </a:r>
          </a:p>
          <a:p>
            <a:pPr algn="ctr"/>
            <a:r>
              <a:rPr lang="fr-FR" b="1" dirty="0">
                <a:latin typeface="Poppins" pitchFamily="2" charset="77"/>
                <a:ea typeface="Helvetica Neue" panose="02000503000000020004" pitchFamily="2" charset="0"/>
                <a:cs typeface="Poppins" pitchFamily="2" charset="77"/>
              </a:rPr>
              <a:t>He miss</a:t>
            </a:r>
            <a:r>
              <a:rPr lang="fr-FR" b="1" dirty="0">
                <a:solidFill>
                  <a:srgbClr val="FF0000"/>
                </a:solidFill>
                <a:latin typeface="Poppins" pitchFamily="2" charset="77"/>
                <a:ea typeface="Helvetica Neue" panose="02000503000000020004" pitchFamily="2" charset="0"/>
                <a:cs typeface="Poppins" pitchFamily="2" charset="77"/>
              </a:rPr>
              <a:t>es</a:t>
            </a:r>
            <a:r>
              <a:rPr lang="fr-FR" b="1" dirty="0">
                <a:solidFill>
                  <a:srgbClr val="FF3388"/>
                </a:solidFill>
                <a:latin typeface="Poppins" pitchFamily="2" charset="77"/>
                <a:ea typeface="Helvetica Neue" panose="02000503000000020004" pitchFamily="2" charset="0"/>
                <a:cs typeface="Poppins" pitchFamily="2" charset="77"/>
              </a:rPr>
              <a:t> </a:t>
            </a:r>
            <a:r>
              <a:rPr lang="fr-FR" b="1" dirty="0">
                <a:latin typeface="Poppins" pitchFamily="2" charset="77"/>
                <a:ea typeface="Helvetica Neue" panose="02000503000000020004" pitchFamily="2" charset="0"/>
                <a:cs typeface="Poppins" pitchFamily="2" charset="77"/>
              </a:rPr>
              <a:t>the bus </a:t>
            </a:r>
            <a:r>
              <a:rPr lang="fr-FR" b="1" dirty="0" err="1">
                <a:latin typeface="Poppins" pitchFamily="2" charset="77"/>
                <a:ea typeface="Helvetica Neue" panose="02000503000000020004" pitchFamily="2" charset="0"/>
                <a:cs typeface="Poppins" pitchFamily="2" charset="77"/>
              </a:rPr>
              <a:t>every</a:t>
            </a:r>
            <a:r>
              <a:rPr lang="fr-FR" b="1" dirty="0">
                <a:latin typeface="Poppins" pitchFamily="2" charset="77"/>
                <a:ea typeface="Helvetica Neue" panose="02000503000000020004" pitchFamily="2" charset="0"/>
                <a:cs typeface="Poppins" pitchFamily="2" charset="77"/>
              </a:rPr>
              <a:t> </a:t>
            </a:r>
            <a:r>
              <a:rPr lang="fr-FR" b="1" dirty="0" err="1">
                <a:latin typeface="Poppins" pitchFamily="2" charset="77"/>
                <a:ea typeface="Helvetica Neue" panose="02000503000000020004" pitchFamily="2" charset="0"/>
                <a:cs typeface="Poppins" pitchFamily="2" charset="77"/>
              </a:rPr>
              <a:t>day</a:t>
            </a:r>
            <a:r>
              <a:rPr lang="fr-FR" b="1" dirty="0">
                <a:latin typeface="Poppins" pitchFamily="2" charset="77"/>
                <a:ea typeface="Helvetica Neue" panose="02000503000000020004" pitchFamily="2" charset="0"/>
                <a:cs typeface="Poppins" pitchFamily="2" charset="77"/>
              </a:rPr>
              <a:t>.</a:t>
            </a:r>
          </a:p>
          <a:p>
            <a:pPr algn="ctr"/>
            <a:r>
              <a:rPr lang="fr-FR" b="1" dirty="0" err="1">
                <a:latin typeface="Poppins" pitchFamily="2" charset="77"/>
                <a:ea typeface="Helvetica Neue" panose="02000503000000020004" pitchFamily="2" charset="0"/>
                <a:cs typeface="Poppins" pitchFamily="2" charset="77"/>
              </a:rPr>
              <a:t>She</a:t>
            </a:r>
            <a:r>
              <a:rPr lang="fr-FR" b="1" dirty="0">
                <a:latin typeface="Poppins" pitchFamily="2" charset="77"/>
                <a:ea typeface="Helvetica Neue" panose="02000503000000020004" pitchFamily="2" charset="0"/>
                <a:cs typeface="Poppins" pitchFamily="2" charset="77"/>
              </a:rPr>
              <a:t> </a:t>
            </a:r>
            <a:r>
              <a:rPr lang="fr-FR" b="1" dirty="0" err="1">
                <a:latin typeface="Poppins" pitchFamily="2" charset="77"/>
                <a:ea typeface="Helvetica Neue" panose="02000503000000020004" pitchFamily="2" charset="0"/>
                <a:cs typeface="Poppins" pitchFamily="2" charset="77"/>
              </a:rPr>
              <a:t>go</a:t>
            </a:r>
            <a:r>
              <a:rPr lang="fr-FR" b="1" dirty="0" err="1">
                <a:solidFill>
                  <a:srgbClr val="FF0000"/>
                </a:solidFill>
                <a:latin typeface="Poppins" pitchFamily="2" charset="77"/>
                <a:ea typeface="Helvetica Neue" panose="02000503000000020004" pitchFamily="2" charset="0"/>
                <a:cs typeface="Poppins" pitchFamily="2" charset="77"/>
              </a:rPr>
              <a:t>es</a:t>
            </a:r>
            <a:r>
              <a:rPr lang="fr-FR" b="1" dirty="0">
                <a:solidFill>
                  <a:srgbClr val="FF3388"/>
                </a:solidFill>
                <a:latin typeface="Poppins" pitchFamily="2" charset="77"/>
                <a:ea typeface="Helvetica Neue" panose="02000503000000020004" pitchFamily="2" charset="0"/>
                <a:cs typeface="Poppins" pitchFamily="2" charset="77"/>
              </a:rPr>
              <a:t> </a:t>
            </a:r>
            <a:r>
              <a:rPr lang="fr-FR" b="1" dirty="0">
                <a:latin typeface="Poppins" pitchFamily="2" charset="77"/>
                <a:ea typeface="Helvetica Neue" panose="02000503000000020004" pitchFamily="2" charset="0"/>
                <a:cs typeface="Poppins" pitchFamily="2" charset="77"/>
              </a:rPr>
              <a:t>to the </a:t>
            </a:r>
            <a:r>
              <a:rPr lang="fr-FR" b="1" dirty="0" err="1">
                <a:latin typeface="Poppins" pitchFamily="2" charset="77"/>
                <a:ea typeface="Helvetica Neue" panose="02000503000000020004" pitchFamily="2" charset="0"/>
                <a:cs typeface="Poppins" pitchFamily="2" charset="77"/>
              </a:rPr>
              <a:t>cinema</a:t>
            </a:r>
            <a:r>
              <a:rPr lang="fr-FR" b="1" dirty="0">
                <a:latin typeface="Poppins" pitchFamily="2" charset="77"/>
                <a:ea typeface="Helvetica Neue" panose="02000503000000020004" pitchFamily="2" charset="0"/>
                <a:cs typeface="Poppins" pitchFamily="2" charset="77"/>
              </a:rPr>
              <a:t> on Saturdays.</a:t>
            </a:r>
          </a:p>
          <a:p>
            <a:pPr algn="ctr"/>
            <a:endParaRPr lang="fr-FR" sz="2400" b="1" dirty="0">
              <a:solidFill>
                <a:srgbClr val="FF0000"/>
              </a:solidFill>
              <a:latin typeface="Poppins" pitchFamily="2" charset="77"/>
              <a:ea typeface="Helvetica Neue" panose="02000503000000020004" pitchFamily="2" charset="0"/>
              <a:cs typeface="Poppins" pitchFamily="2" charset="77"/>
            </a:endParaRPr>
          </a:p>
          <a:p>
            <a:pPr marL="342900" indent="-342900" algn="ctr">
              <a:buFont typeface="Arial" panose="020B0604020202020204" pitchFamily="34" charset="0"/>
              <a:buChar char="•"/>
            </a:pPr>
            <a:r>
              <a:rPr lang="fr-FR" sz="2400" b="1" dirty="0">
                <a:solidFill>
                  <a:srgbClr val="FF0000"/>
                </a:solidFill>
                <a:latin typeface="Poppins" pitchFamily="2" charset="77"/>
                <a:ea typeface="Helvetica Neue" panose="02000503000000020004" pitchFamily="2" charset="0"/>
                <a:cs typeface="Poppins" pitchFamily="2" charset="77"/>
              </a:rPr>
              <a:t>CONSONNE</a:t>
            </a:r>
            <a:r>
              <a:rPr lang="fr-FR" sz="2400" b="1" dirty="0">
                <a:solidFill>
                  <a:srgbClr val="FF3388"/>
                </a:solidFill>
                <a:latin typeface="Poppins" pitchFamily="2" charset="77"/>
                <a:ea typeface="Helvetica Neue" panose="02000503000000020004" pitchFamily="2" charset="0"/>
                <a:cs typeface="Poppins" pitchFamily="2" charset="77"/>
              </a:rPr>
              <a:t> -Y </a:t>
            </a:r>
            <a:r>
              <a:rPr lang="fr-FR" sz="2400" b="1" dirty="0">
                <a:latin typeface="Poppins" pitchFamily="2" charset="77"/>
                <a:ea typeface="Helvetica Neue" panose="02000503000000020004" pitchFamily="2" charset="0"/>
                <a:cs typeface="Poppins" pitchFamily="2" charset="77"/>
              </a:rPr>
              <a:t>➜</a:t>
            </a:r>
            <a:r>
              <a:rPr lang="fr-FR" sz="2400" b="1" dirty="0">
                <a:solidFill>
                  <a:srgbClr val="FF3388"/>
                </a:solidFill>
                <a:latin typeface="Poppins" pitchFamily="2" charset="77"/>
                <a:ea typeface="Helvetica Neue" panose="02000503000000020004" pitchFamily="2" charset="0"/>
                <a:cs typeface="Poppins" pitchFamily="2" charset="77"/>
              </a:rPr>
              <a:t> </a:t>
            </a:r>
            <a:r>
              <a:rPr lang="fr-FR" sz="2400" b="1" dirty="0">
                <a:solidFill>
                  <a:srgbClr val="FF0000"/>
                </a:solidFill>
                <a:latin typeface="Poppins" pitchFamily="2" charset="77"/>
                <a:ea typeface="Helvetica Neue" panose="02000503000000020004" pitchFamily="2" charset="0"/>
                <a:cs typeface="Poppins" pitchFamily="2" charset="77"/>
              </a:rPr>
              <a:t>-IES</a:t>
            </a:r>
          </a:p>
          <a:p>
            <a:pPr algn="ctr"/>
            <a:r>
              <a:rPr lang="fr-FR" b="1" dirty="0">
                <a:latin typeface="Poppins" pitchFamily="2" charset="77"/>
                <a:ea typeface="Helvetica Neue" panose="02000503000000020004" pitchFamily="2" charset="0"/>
                <a:cs typeface="Poppins" pitchFamily="2" charset="77"/>
              </a:rPr>
              <a:t>The baby </a:t>
            </a:r>
            <a:r>
              <a:rPr lang="fr-FR" b="1" dirty="0" err="1">
                <a:latin typeface="Poppins" pitchFamily="2" charset="77"/>
                <a:ea typeface="Helvetica Neue" panose="02000503000000020004" pitchFamily="2" charset="0"/>
                <a:cs typeface="Poppins" pitchFamily="2" charset="77"/>
              </a:rPr>
              <a:t>always</a:t>
            </a:r>
            <a:r>
              <a:rPr lang="fr-FR" b="1" dirty="0">
                <a:latin typeface="Poppins" pitchFamily="2" charset="77"/>
                <a:ea typeface="Helvetica Neue" panose="02000503000000020004" pitchFamily="2" charset="0"/>
                <a:cs typeface="Poppins" pitchFamily="2" charset="77"/>
              </a:rPr>
              <a:t> cr</a:t>
            </a:r>
            <a:r>
              <a:rPr lang="fr-FR" b="1" dirty="0">
                <a:solidFill>
                  <a:srgbClr val="FF0000"/>
                </a:solidFill>
                <a:latin typeface="Poppins" pitchFamily="2" charset="77"/>
                <a:ea typeface="Helvetica Neue" panose="02000503000000020004" pitchFamily="2" charset="0"/>
                <a:cs typeface="Poppins" pitchFamily="2" charset="77"/>
              </a:rPr>
              <a:t>ies</a:t>
            </a:r>
            <a:r>
              <a:rPr lang="fr-FR" b="1" dirty="0">
                <a:latin typeface="Poppins" pitchFamily="2" charset="77"/>
                <a:ea typeface="Helvetica Neue" panose="02000503000000020004" pitchFamily="2" charset="0"/>
                <a:cs typeface="Poppins" pitchFamily="2" charset="77"/>
              </a:rPr>
              <a:t>.</a:t>
            </a:r>
          </a:p>
        </p:txBody>
      </p:sp>
      <p:sp>
        <p:nvSpPr>
          <p:cNvPr id="25" name="ZoneTexte 24">
            <a:extLst>
              <a:ext uri="{FF2B5EF4-FFF2-40B4-BE49-F238E27FC236}">
                <a16:creationId xmlns:a16="http://schemas.microsoft.com/office/drawing/2014/main" id="{0449290C-8254-8726-4323-4876B7B42DD3}"/>
              </a:ext>
            </a:extLst>
          </p:cNvPr>
          <p:cNvSpPr txBox="1"/>
          <p:nvPr/>
        </p:nvSpPr>
        <p:spPr>
          <a:xfrm>
            <a:off x="7127371" y="1620185"/>
            <a:ext cx="4484789" cy="523220"/>
          </a:xfrm>
          <a:prstGeom prst="rect">
            <a:avLst/>
          </a:prstGeom>
          <a:noFill/>
        </p:spPr>
        <p:txBody>
          <a:bodyPr wrap="square" rtlCol="0">
            <a:spAutoFit/>
          </a:bodyPr>
          <a:lstStyle/>
          <a:p>
            <a:pPr algn="ctr"/>
            <a:r>
              <a:rPr lang="fr-FR" sz="2800" b="1" dirty="0">
                <a:latin typeface="Poppins" pitchFamily="2" charset="77"/>
                <a:ea typeface="Helvetica Neue" panose="02000503000000020004" pitchFamily="2" charset="0"/>
                <a:cs typeface="Poppins" pitchFamily="2" charset="77"/>
              </a:rPr>
              <a:t>S + </a:t>
            </a:r>
            <a:r>
              <a:rPr lang="fr-FR" sz="2800" b="1" dirty="0">
                <a:solidFill>
                  <a:srgbClr val="FF0000"/>
                </a:solidFill>
                <a:latin typeface="Poppins" pitchFamily="2" charset="77"/>
                <a:ea typeface="Helvetica Neue" panose="02000503000000020004" pitchFamily="2" charset="0"/>
                <a:cs typeface="Poppins" pitchFamily="2" charset="77"/>
              </a:rPr>
              <a:t>DON’T</a:t>
            </a:r>
            <a:r>
              <a:rPr lang="fr-FR" sz="2800" b="1" dirty="0">
                <a:solidFill>
                  <a:srgbClr val="FF3388"/>
                </a:solidFill>
                <a:latin typeface="Poppins" pitchFamily="2" charset="77"/>
                <a:ea typeface="Helvetica Neue" panose="02000503000000020004" pitchFamily="2" charset="0"/>
                <a:cs typeface="Poppins" pitchFamily="2" charset="77"/>
              </a:rPr>
              <a:t> </a:t>
            </a:r>
            <a:r>
              <a:rPr lang="fr-FR" sz="2800" b="1" dirty="0">
                <a:latin typeface="Poppins" pitchFamily="2" charset="77"/>
                <a:ea typeface="Helvetica Neue" panose="02000503000000020004" pitchFamily="2" charset="0"/>
                <a:cs typeface="Poppins" pitchFamily="2" charset="77"/>
              </a:rPr>
              <a:t>+</a:t>
            </a:r>
            <a:r>
              <a:rPr lang="fr-FR" sz="2800" b="1" dirty="0">
                <a:solidFill>
                  <a:srgbClr val="FF3388"/>
                </a:solidFill>
                <a:latin typeface="Poppins" pitchFamily="2" charset="77"/>
                <a:ea typeface="Helvetica Neue" panose="02000503000000020004" pitchFamily="2" charset="0"/>
                <a:cs typeface="Poppins" pitchFamily="2" charset="77"/>
              </a:rPr>
              <a:t> </a:t>
            </a:r>
            <a:r>
              <a:rPr lang="fr-FR" sz="2800" b="1" dirty="0">
                <a:solidFill>
                  <a:schemeClr val="accent5">
                    <a:lumMod val="60000"/>
                    <a:lumOff val="40000"/>
                  </a:schemeClr>
                </a:solidFill>
                <a:latin typeface="Poppins" pitchFamily="2" charset="77"/>
                <a:ea typeface="Helvetica Neue" panose="02000503000000020004" pitchFamily="2" charset="0"/>
                <a:cs typeface="Poppins" pitchFamily="2" charset="77"/>
              </a:rPr>
              <a:t>VERBE</a:t>
            </a:r>
          </a:p>
        </p:txBody>
      </p:sp>
      <p:sp>
        <p:nvSpPr>
          <p:cNvPr id="26" name="ZoneTexte 25">
            <a:extLst>
              <a:ext uri="{FF2B5EF4-FFF2-40B4-BE49-F238E27FC236}">
                <a16:creationId xmlns:a16="http://schemas.microsoft.com/office/drawing/2014/main" id="{8373F89E-B761-EC36-79E8-618BFE988479}"/>
              </a:ext>
            </a:extLst>
          </p:cNvPr>
          <p:cNvSpPr txBox="1"/>
          <p:nvPr/>
        </p:nvSpPr>
        <p:spPr>
          <a:xfrm>
            <a:off x="6847682" y="2483116"/>
            <a:ext cx="5412777" cy="523220"/>
          </a:xfrm>
          <a:prstGeom prst="rect">
            <a:avLst/>
          </a:prstGeom>
          <a:noFill/>
        </p:spPr>
        <p:txBody>
          <a:bodyPr wrap="square" rtlCol="0">
            <a:spAutoFit/>
          </a:bodyPr>
          <a:lstStyle/>
          <a:p>
            <a:pPr algn="just"/>
            <a:r>
              <a:rPr lang="fr-FR" sz="2800" b="1" dirty="0">
                <a:latin typeface="Poppins" pitchFamily="2" charset="77"/>
                <a:ea typeface="Helvetica Neue" panose="02000503000000020004" pitchFamily="2" charset="0"/>
                <a:cs typeface="Poppins" pitchFamily="2" charset="77"/>
              </a:rPr>
              <a:t>S </a:t>
            </a:r>
            <a:r>
              <a:rPr lang="fr-FR" b="1" dirty="0">
                <a:solidFill>
                  <a:srgbClr val="FF0000"/>
                </a:solidFill>
                <a:latin typeface="Poppins" pitchFamily="2" charset="77"/>
                <a:ea typeface="Helvetica Neue" panose="02000503000000020004" pitchFamily="2" charset="0"/>
                <a:cs typeface="Poppins" pitchFamily="2" charset="77"/>
              </a:rPr>
              <a:t>(3</a:t>
            </a:r>
            <a:r>
              <a:rPr lang="fr-FR" b="1" baseline="30000" dirty="0">
                <a:solidFill>
                  <a:srgbClr val="FF0000"/>
                </a:solidFill>
                <a:latin typeface="Poppins" pitchFamily="2" charset="77"/>
                <a:ea typeface="Helvetica Neue" panose="02000503000000020004" pitchFamily="2" charset="0"/>
                <a:cs typeface="Poppins" pitchFamily="2" charset="77"/>
              </a:rPr>
              <a:t>E</a:t>
            </a:r>
            <a:r>
              <a:rPr lang="fr-FR" b="1" dirty="0">
                <a:solidFill>
                  <a:srgbClr val="FF0000"/>
                </a:solidFill>
                <a:latin typeface="Poppins" pitchFamily="2" charset="77"/>
                <a:ea typeface="Helvetica Neue" panose="02000503000000020004" pitchFamily="2" charset="0"/>
                <a:cs typeface="Poppins" pitchFamily="2" charset="77"/>
              </a:rPr>
              <a:t> P. SING) </a:t>
            </a:r>
            <a:r>
              <a:rPr lang="fr-FR" sz="2800" b="1" dirty="0">
                <a:latin typeface="Poppins" pitchFamily="2" charset="77"/>
                <a:ea typeface="Helvetica Neue" panose="02000503000000020004" pitchFamily="2" charset="0"/>
                <a:cs typeface="Poppins" pitchFamily="2" charset="77"/>
              </a:rPr>
              <a:t>+ </a:t>
            </a:r>
            <a:r>
              <a:rPr lang="fr-FR" sz="2800" b="1" dirty="0">
                <a:solidFill>
                  <a:srgbClr val="FF0000"/>
                </a:solidFill>
                <a:latin typeface="Poppins" pitchFamily="2" charset="77"/>
                <a:ea typeface="Helvetica Neue" panose="02000503000000020004" pitchFamily="2" charset="0"/>
                <a:cs typeface="Poppins" pitchFamily="2" charset="77"/>
              </a:rPr>
              <a:t>DOESN’T</a:t>
            </a:r>
            <a:r>
              <a:rPr lang="fr-FR" sz="2800" b="1" dirty="0">
                <a:latin typeface="Poppins" pitchFamily="2" charset="77"/>
                <a:ea typeface="Helvetica Neue" panose="02000503000000020004" pitchFamily="2" charset="0"/>
                <a:cs typeface="Poppins" pitchFamily="2" charset="77"/>
              </a:rPr>
              <a:t> + </a:t>
            </a:r>
            <a:r>
              <a:rPr lang="fr-FR" sz="2800" b="1" dirty="0">
                <a:solidFill>
                  <a:schemeClr val="accent5">
                    <a:lumMod val="60000"/>
                    <a:lumOff val="40000"/>
                  </a:schemeClr>
                </a:solidFill>
                <a:latin typeface="Poppins" pitchFamily="2" charset="77"/>
                <a:ea typeface="Helvetica Neue" panose="02000503000000020004" pitchFamily="2" charset="0"/>
                <a:cs typeface="Poppins" pitchFamily="2" charset="77"/>
              </a:rPr>
              <a:t>VERBE</a:t>
            </a:r>
          </a:p>
        </p:txBody>
      </p:sp>
      <p:sp>
        <p:nvSpPr>
          <p:cNvPr id="30" name="ZoneTexte 29">
            <a:extLst>
              <a:ext uri="{FF2B5EF4-FFF2-40B4-BE49-F238E27FC236}">
                <a16:creationId xmlns:a16="http://schemas.microsoft.com/office/drawing/2014/main" id="{F0E8B0FE-FD78-BD22-2181-E1AB94C97FC3}"/>
              </a:ext>
            </a:extLst>
          </p:cNvPr>
          <p:cNvSpPr txBox="1"/>
          <p:nvPr/>
        </p:nvSpPr>
        <p:spPr>
          <a:xfrm>
            <a:off x="7349283" y="2073809"/>
            <a:ext cx="5147384" cy="400110"/>
          </a:xfrm>
          <a:prstGeom prst="rect">
            <a:avLst/>
          </a:prstGeom>
          <a:noFill/>
        </p:spPr>
        <p:txBody>
          <a:bodyPr wrap="square" rtlCol="0">
            <a:spAutoFit/>
          </a:bodyPr>
          <a:lstStyle/>
          <a:p>
            <a:pPr algn="just"/>
            <a:r>
              <a:rPr lang="fr-FR" sz="2000" b="1" dirty="0">
                <a:latin typeface="Poppins" pitchFamily="2" charset="77"/>
                <a:ea typeface="Helvetica Neue" panose="02000503000000020004" pitchFamily="2" charset="0"/>
                <a:cs typeface="Poppins" pitchFamily="2" charset="77"/>
              </a:rPr>
              <a:t>I, You, </a:t>
            </a:r>
            <a:r>
              <a:rPr lang="fr-FR" sz="2000" b="1" dirty="0" err="1">
                <a:latin typeface="Poppins" pitchFamily="2" charset="77"/>
                <a:ea typeface="Helvetica Neue" panose="02000503000000020004" pitchFamily="2" charset="0"/>
                <a:cs typeface="Poppins" pitchFamily="2" charset="77"/>
              </a:rPr>
              <a:t>We</a:t>
            </a:r>
            <a:r>
              <a:rPr lang="fr-FR" sz="2000" b="1" dirty="0">
                <a:latin typeface="Poppins" pitchFamily="2" charset="77"/>
                <a:ea typeface="Helvetica Neue" panose="02000503000000020004" pitchFamily="2" charset="0"/>
                <a:cs typeface="Poppins" pitchFamily="2" charset="77"/>
              </a:rPr>
              <a:t>, </a:t>
            </a:r>
            <a:r>
              <a:rPr lang="fr-FR" sz="2000" b="1" dirty="0" err="1">
                <a:latin typeface="Poppins" pitchFamily="2" charset="77"/>
                <a:ea typeface="Helvetica Neue" panose="02000503000000020004" pitchFamily="2" charset="0"/>
                <a:cs typeface="Poppins" pitchFamily="2" charset="77"/>
              </a:rPr>
              <a:t>They</a:t>
            </a:r>
            <a:r>
              <a:rPr lang="fr-FR" sz="2000" b="1" dirty="0">
                <a:latin typeface="Poppins" pitchFamily="2" charset="77"/>
                <a:ea typeface="Helvetica Neue" panose="02000503000000020004" pitchFamily="2" charset="0"/>
                <a:cs typeface="Poppins" pitchFamily="2" charset="77"/>
              </a:rPr>
              <a:t> </a:t>
            </a:r>
            <a:r>
              <a:rPr lang="fr-FR" sz="2000" b="1" dirty="0" err="1">
                <a:solidFill>
                  <a:srgbClr val="FF0000"/>
                </a:solidFill>
                <a:latin typeface="Poppins" pitchFamily="2" charset="77"/>
                <a:ea typeface="Helvetica Neue" panose="02000503000000020004" pitchFamily="2" charset="0"/>
                <a:cs typeface="Poppins" pitchFamily="2" charset="77"/>
              </a:rPr>
              <a:t>don’t</a:t>
            </a:r>
            <a:r>
              <a:rPr lang="fr-FR" sz="2000" b="1" dirty="0">
                <a:latin typeface="Poppins" pitchFamily="2" charset="77"/>
                <a:ea typeface="Helvetica Neue" panose="02000503000000020004" pitchFamily="2" charset="0"/>
                <a:cs typeface="Poppins" pitchFamily="2" charset="77"/>
              </a:rPr>
              <a:t> </a:t>
            </a:r>
            <a:r>
              <a:rPr lang="fr-FR" sz="2000" b="1" dirty="0">
                <a:solidFill>
                  <a:schemeClr val="accent5">
                    <a:lumMod val="60000"/>
                    <a:lumOff val="40000"/>
                  </a:schemeClr>
                </a:solidFill>
                <a:latin typeface="Poppins" pitchFamily="2" charset="77"/>
                <a:ea typeface="Helvetica Neue" panose="02000503000000020004" pitchFamily="2" charset="0"/>
                <a:cs typeface="Poppins" pitchFamily="2" charset="77"/>
              </a:rPr>
              <a:t>like</a:t>
            </a:r>
            <a:r>
              <a:rPr lang="fr-FR" sz="2000" b="1" dirty="0">
                <a:latin typeface="Poppins" pitchFamily="2" charset="77"/>
                <a:ea typeface="Helvetica Neue" panose="02000503000000020004" pitchFamily="2" charset="0"/>
                <a:cs typeface="Poppins" pitchFamily="2" charset="77"/>
              </a:rPr>
              <a:t> pizzas.</a:t>
            </a:r>
          </a:p>
        </p:txBody>
      </p:sp>
      <p:sp>
        <p:nvSpPr>
          <p:cNvPr id="31" name="ZoneTexte 30">
            <a:extLst>
              <a:ext uri="{FF2B5EF4-FFF2-40B4-BE49-F238E27FC236}">
                <a16:creationId xmlns:a16="http://schemas.microsoft.com/office/drawing/2014/main" id="{4B2CF135-95E9-B541-1901-24FC759D344A}"/>
              </a:ext>
            </a:extLst>
          </p:cNvPr>
          <p:cNvSpPr txBox="1"/>
          <p:nvPr/>
        </p:nvSpPr>
        <p:spPr>
          <a:xfrm>
            <a:off x="7485559" y="2986934"/>
            <a:ext cx="4494238" cy="400110"/>
          </a:xfrm>
          <a:prstGeom prst="rect">
            <a:avLst/>
          </a:prstGeom>
          <a:noFill/>
        </p:spPr>
        <p:txBody>
          <a:bodyPr wrap="square" rtlCol="0">
            <a:spAutoFit/>
          </a:bodyPr>
          <a:lstStyle/>
          <a:p>
            <a:pPr algn="just"/>
            <a:r>
              <a:rPr lang="fr-FR" sz="2000" b="1" dirty="0">
                <a:latin typeface="Poppins" pitchFamily="2" charset="77"/>
                <a:ea typeface="Helvetica Neue" panose="02000503000000020004" pitchFamily="2" charset="0"/>
                <a:cs typeface="Poppins" pitchFamily="2" charset="77"/>
              </a:rPr>
              <a:t>He, </a:t>
            </a:r>
            <a:r>
              <a:rPr lang="fr-FR" sz="2000" b="1" dirty="0" err="1">
                <a:latin typeface="Poppins" pitchFamily="2" charset="77"/>
                <a:ea typeface="Helvetica Neue" panose="02000503000000020004" pitchFamily="2" charset="0"/>
                <a:cs typeface="Poppins" pitchFamily="2" charset="77"/>
              </a:rPr>
              <a:t>She</a:t>
            </a:r>
            <a:r>
              <a:rPr lang="fr-FR" sz="2000" b="1" dirty="0">
                <a:latin typeface="Poppins" pitchFamily="2" charset="77"/>
                <a:ea typeface="Helvetica Neue" panose="02000503000000020004" pitchFamily="2" charset="0"/>
                <a:cs typeface="Poppins" pitchFamily="2" charset="77"/>
              </a:rPr>
              <a:t>, It </a:t>
            </a:r>
            <a:r>
              <a:rPr lang="fr-FR" sz="2000" b="1" dirty="0" err="1">
                <a:solidFill>
                  <a:srgbClr val="FF0000"/>
                </a:solidFill>
                <a:latin typeface="Poppins" pitchFamily="2" charset="77"/>
                <a:ea typeface="Helvetica Neue" panose="02000503000000020004" pitchFamily="2" charset="0"/>
                <a:cs typeface="Poppins" pitchFamily="2" charset="77"/>
              </a:rPr>
              <a:t>doesn’t</a:t>
            </a:r>
            <a:r>
              <a:rPr lang="fr-FR" sz="2000" b="1" dirty="0">
                <a:latin typeface="Poppins" pitchFamily="2" charset="77"/>
                <a:ea typeface="Helvetica Neue" panose="02000503000000020004" pitchFamily="2" charset="0"/>
                <a:cs typeface="Poppins" pitchFamily="2" charset="77"/>
              </a:rPr>
              <a:t> </a:t>
            </a:r>
            <a:r>
              <a:rPr lang="fr-FR" sz="2000" b="1" dirty="0">
                <a:solidFill>
                  <a:schemeClr val="accent5">
                    <a:lumMod val="60000"/>
                    <a:lumOff val="40000"/>
                  </a:schemeClr>
                </a:solidFill>
                <a:latin typeface="Poppins" pitchFamily="2" charset="77"/>
                <a:ea typeface="Helvetica Neue" panose="02000503000000020004" pitchFamily="2" charset="0"/>
                <a:cs typeface="Poppins" pitchFamily="2" charset="77"/>
              </a:rPr>
              <a:t>like</a:t>
            </a:r>
            <a:r>
              <a:rPr lang="fr-FR" sz="2000" b="1" dirty="0">
                <a:latin typeface="Poppins" pitchFamily="2" charset="77"/>
                <a:ea typeface="Helvetica Neue" panose="02000503000000020004" pitchFamily="2" charset="0"/>
                <a:cs typeface="Poppins" pitchFamily="2" charset="77"/>
              </a:rPr>
              <a:t> pizzas.</a:t>
            </a:r>
          </a:p>
        </p:txBody>
      </p:sp>
      <p:sp>
        <p:nvSpPr>
          <p:cNvPr id="33" name="ZoneTexte 32">
            <a:extLst>
              <a:ext uri="{FF2B5EF4-FFF2-40B4-BE49-F238E27FC236}">
                <a16:creationId xmlns:a16="http://schemas.microsoft.com/office/drawing/2014/main" id="{C49BEB51-4C68-EC8F-21BB-EE7D344D3C70}"/>
              </a:ext>
            </a:extLst>
          </p:cNvPr>
          <p:cNvSpPr txBox="1"/>
          <p:nvPr/>
        </p:nvSpPr>
        <p:spPr>
          <a:xfrm>
            <a:off x="1160817" y="3978235"/>
            <a:ext cx="3945378" cy="523220"/>
          </a:xfrm>
          <a:prstGeom prst="rect">
            <a:avLst/>
          </a:prstGeom>
          <a:noFill/>
        </p:spPr>
        <p:txBody>
          <a:bodyPr wrap="square" rtlCol="0">
            <a:spAutoFit/>
          </a:bodyPr>
          <a:lstStyle/>
          <a:p>
            <a:pPr algn="ctr"/>
            <a:r>
              <a:rPr lang="fr-FR" sz="2800" b="1" dirty="0">
                <a:solidFill>
                  <a:srgbClr val="FF0000"/>
                </a:solidFill>
                <a:latin typeface="Poppins" pitchFamily="2" charset="77"/>
                <a:ea typeface="Helvetica Neue" panose="02000503000000020004" pitchFamily="2" charset="0"/>
                <a:cs typeface="Poppins" pitchFamily="2" charset="77"/>
              </a:rPr>
              <a:t>DO</a:t>
            </a:r>
            <a:r>
              <a:rPr lang="fr-FR" sz="2800" b="1" dirty="0">
                <a:latin typeface="Poppins" pitchFamily="2" charset="77"/>
                <a:ea typeface="Helvetica Neue" panose="02000503000000020004" pitchFamily="2" charset="0"/>
                <a:cs typeface="Poppins" pitchFamily="2" charset="77"/>
              </a:rPr>
              <a:t> + S + </a:t>
            </a:r>
            <a:r>
              <a:rPr lang="fr-FR" sz="2800" b="1" dirty="0">
                <a:solidFill>
                  <a:schemeClr val="accent5">
                    <a:lumMod val="60000"/>
                    <a:lumOff val="40000"/>
                  </a:schemeClr>
                </a:solidFill>
                <a:latin typeface="Poppins" pitchFamily="2" charset="77"/>
                <a:ea typeface="Helvetica Neue" panose="02000503000000020004" pitchFamily="2" charset="0"/>
                <a:cs typeface="Poppins" pitchFamily="2" charset="77"/>
              </a:rPr>
              <a:t>VERBE</a:t>
            </a:r>
            <a:r>
              <a:rPr lang="fr-FR" sz="2800" b="1" dirty="0">
                <a:latin typeface="Poppins" pitchFamily="2" charset="77"/>
                <a:ea typeface="Helvetica Neue" panose="02000503000000020004" pitchFamily="2" charset="0"/>
                <a:cs typeface="Poppins" pitchFamily="2" charset="77"/>
              </a:rPr>
              <a:t>…?</a:t>
            </a:r>
          </a:p>
        </p:txBody>
      </p:sp>
      <p:sp>
        <p:nvSpPr>
          <p:cNvPr id="34" name="ZoneTexte 33">
            <a:extLst>
              <a:ext uri="{FF2B5EF4-FFF2-40B4-BE49-F238E27FC236}">
                <a16:creationId xmlns:a16="http://schemas.microsoft.com/office/drawing/2014/main" id="{384E8B85-1CFB-8270-DC5C-F5C83406D982}"/>
              </a:ext>
            </a:extLst>
          </p:cNvPr>
          <p:cNvSpPr txBox="1"/>
          <p:nvPr/>
        </p:nvSpPr>
        <p:spPr>
          <a:xfrm>
            <a:off x="919686" y="4855389"/>
            <a:ext cx="5502809" cy="646331"/>
          </a:xfrm>
          <a:prstGeom prst="rect">
            <a:avLst/>
          </a:prstGeom>
          <a:noFill/>
        </p:spPr>
        <p:txBody>
          <a:bodyPr wrap="square" rtlCol="0">
            <a:spAutoFit/>
          </a:bodyPr>
          <a:lstStyle/>
          <a:p>
            <a:pPr algn="just"/>
            <a:r>
              <a:rPr lang="fr-FR" sz="2800" b="1" dirty="0">
                <a:solidFill>
                  <a:srgbClr val="FF0000"/>
                </a:solidFill>
                <a:latin typeface="Poppins" pitchFamily="2" charset="77"/>
                <a:ea typeface="Helvetica Neue" panose="02000503000000020004" pitchFamily="2" charset="0"/>
                <a:cs typeface="Poppins" pitchFamily="2" charset="77"/>
              </a:rPr>
              <a:t>DOES</a:t>
            </a:r>
            <a:r>
              <a:rPr lang="fr-FR" sz="2800" b="1" dirty="0">
                <a:latin typeface="Poppins" pitchFamily="2" charset="77"/>
                <a:ea typeface="Helvetica Neue" panose="02000503000000020004" pitchFamily="2" charset="0"/>
                <a:cs typeface="Poppins" pitchFamily="2" charset="77"/>
              </a:rPr>
              <a:t> + S</a:t>
            </a:r>
            <a:r>
              <a:rPr lang="fr-FR" sz="3600" b="1" dirty="0">
                <a:latin typeface="Poppins" pitchFamily="2" charset="77"/>
                <a:ea typeface="Helvetica Neue" panose="02000503000000020004" pitchFamily="2" charset="0"/>
                <a:cs typeface="Poppins" pitchFamily="2" charset="77"/>
              </a:rPr>
              <a:t> </a:t>
            </a:r>
            <a:r>
              <a:rPr lang="fr-FR" b="1" dirty="0">
                <a:solidFill>
                  <a:srgbClr val="FF0000"/>
                </a:solidFill>
                <a:latin typeface="Poppins" pitchFamily="2" charset="77"/>
                <a:ea typeface="Helvetica Neue" panose="02000503000000020004" pitchFamily="2" charset="0"/>
                <a:cs typeface="Poppins" pitchFamily="2" charset="77"/>
              </a:rPr>
              <a:t>(3</a:t>
            </a:r>
            <a:r>
              <a:rPr lang="fr-FR" b="1" baseline="30000" dirty="0">
                <a:solidFill>
                  <a:srgbClr val="FF0000"/>
                </a:solidFill>
                <a:latin typeface="Poppins" pitchFamily="2" charset="77"/>
                <a:ea typeface="Helvetica Neue" panose="02000503000000020004" pitchFamily="2" charset="0"/>
                <a:cs typeface="Poppins" pitchFamily="2" charset="77"/>
              </a:rPr>
              <a:t>E</a:t>
            </a:r>
            <a:r>
              <a:rPr lang="fr-FR" b="1" dirty="0">
                <a:solidFill>
                  <a:srgbClr val="FF0000"/>
                </a:solidFill>
                <a:latin typeface="Poppins" pitchFamily="2" charset="77"/>
                <a:ea typeface="Helvetica Neue" panose="02000503000000020004" pitchFamily="2" charset="0"/>
                <a:cs typeface="Poppins" pitchFamily="2" charset="77"/>
              </a:rPr>
              <a:t> P. SING) </a:t>
            </a:r>
            <a:r>
              <a:rPr lang="fr-FR" sz="2800" b="1" dirty="0">
                <a:latin typeface="Poppins" pitchFamily="2" charset="77"/>
                <a:ea typeface="Helvetica Neue" panose="02000503000000020004" pitchFamily="2" charset="0"/>
                <a:cs typeface="Poppins" pitchFamily="2" charset="77"/>
              </a:rPr>
              <a:t>+ </a:t>
            </a:r>
            <a:r>
              <a:rPr lang="fr-FR" sz="2800" b="1" dirty="0">
                <a:solidFill>
                  <a:schemeClr val="accent5">
                    <a:lumMod val="60000"/>
                    <a:lumOff val="40000"/>
                  </a:schemeClr>
                </a:solidFill>
                <a:latin typeface="Poppins" pitchFamily="2" charset="77"/>
                <a:ea typeface="Helvetica Neue" panose="02000503000000020004" pitchFamily="2" charset="0"/>
                <a:cs typeface="Poppins" pitchFamily="2" charset="77"/>
              </a:rPr>
              <a:t>VERBE</a:t>
            </a:r>
            <a:r>
              <a:rPr lang="fr-FR" sz="2800" b="1" dirty="0">
                <a:latin typeface="Poppins" pitchFamily="2" charset="77"/>
                <a:ea typeface="Helvetica Neue" panose="02000503000000020004" pitchFamily="2" charset="0"/>
                <a:cs typeface="Poppins" pitchFamily="2" charset="77"/>
              </a:rPr>
              <a:t>…?</a:t>
            </a:r>
            <a:endParaRPr lang="fr-FR" sz="2800" b="1" dirty="0">
              <a:solidFill>
                <a:srgbClr val="FF3388"/>
              </a:solidFill>
              <a:latin typeface="Poppins" pitchFamily="2" charset="77"/>
              <a:ea typeface="Helvetica Neue" panose="02000503000000020004" pitchFamily="2" charset="0"/>
              <a:cs typeface="Poppins" pitchFamily="2" charset="77"/>
            </a:endParaRPr>
          </a:p>
        </p:txBody>
      </p:sp>
      <p:sp>
        <p:nvSpPr>
          <p:cNvPr id="35" name="ZoneTexte 34">
            <a:extLst>
              <a:ext uri="{FF2B5EF4-FFF2-40B4-BE49-F238E27FC236}">
                <a16:creationId xmlns:a16="http://schemas.microsoft.com/office/drawing/2014/main" id="{B4CEC3CD-6CFB-A9AE-FAD5-26E48EB11B27}"/>
              </a:ext>
            </a:extLst>
          </p:cNvPr>
          <p:cNvSpPr txBox="1"/>
          <p:nvPr/>
        </p:nvSpPr>
        <p:spPr>
          <a:xfrm>
            <a:off x="1210055" y="4465922"/>
            <a:ext cx="4728034" cy="400110"/>
          </a:xfrm>
          <a:prstGeom prst="rect">
            <a:avLst/>
          </a:prstGeom>
          <a:noFill/>
        </p:spPr>
        <p:txBody>
          <a:bodyPr wrap="square" rtlCol="0">
            <a:spAutoFit/>
          </a:bodyPr>
          <a:lstStyle/>
          <a:p>
            <a:pPr algn="just"/>
            <a:r>
              <a:rPr lang="fr-FR" sz="2000" b="1" dirty="0">
                <a:solidFill>
                  <a:srgbClr val="FF0000"/>
                </a:solidFill>
                <a:latin typeface="Poppins" pitchFamily="2" charset="77"/>
                <a:ea typeface="Helvetica Neue" panose="02000503000000020004" pitchFamily="2" charset="0"/>
                <a:cs typeface="Poppins" pitchFamily="2" charset="77"/>
              </a:rPr>
              <a:t>Do </a:t>
            </a:r>
            <a:r>
              <a:rPr lang="fr-FR" sz="2000" b="1" dirty="0">
                <a:latin typeface="Poppins" pitchFamily="2" charset="77"/>
                <a:ea typeface="Helvetica Neue" panose="02000503000000020004" pitchFamily="2" charset="0"/>
                <a:cs typeface="Poppins" pitchFamily="2" charset="77"/>
              </a:rPr>
              <a:t>I, </a:t>
            </a:r>
            <a:r>
              <a:rPr lang="fr-FR" sz="2000" b="1" dirty="0" err="1">
                <a:latin typeface="Poppins" pitchFamily="2" charset="77"/>
                <a:ea typeface="Helvetica Neue" panose="02000503000000020004" pitchFamily="2" charset="0"/>
                <a:cs typeface="Poppins" pitchFamily="2" charset="77"/>
              </a:rPr>
              <a:t>you</a:t>
            </a:r>
            <a:r>
              <a:rPr lang="fr-FR" sz="2000" b="1" dirty="0">
                <a:latin typeface="Poppins" pitchFamily="2" charset="77"/>
                <a:ea typeface="Helvetica Neue" panose="02000503000000020004" pitchFamily="2" charset="0"/>
                <a:cs typeface="Poppins" pitchFamily="2" charset="77"/>
              </a:rPr>
              <a:t>, </a:t>
            </a:r>
            <a:r>
              <a:rPr lang="fr-FR" sz="2000" b="1" dirty="0" err="1">
                <a:latin typeface="Poppins" pitchFamily="2" charset="77"/>
                <a:ea typeface="Helvetica Neue" panose="02000503000000020004" pitchFamily="2" charset="0"/>
                <a:cs typeface="Poppins" pitchFamily="2" charset="77"/>
              </a:rPr>
              <a:t>we</a:t>
            </a:r>
            <a:r>
              <a:rPr lang="fr-FR" sz="2000" b="1" dirty="0">
                <a:latin typeface="Poppins" pitchFamily="2" charset="77"/>
                <a:ea typeface="Helvetica Neue" panose="02000503000000020004" pitchFamily="2" charset="0"/>
                <a:cs typeface="Poppins" pitchFamily="2" charset="77"/>
              </a:rPr>
              <a:t>, </a:t>
            </a:r>
            <a:r>
              <a:rPr lang="fr-FR" sz="2000" b="1" dirty="0" err="1">
                <a:latin typeface="Poppins" pitchFamily="2" charset="77"/>
                <a:ea typeface="Helvetica Neue" panose="02000503000000020004" pitchFamily="2" charset="0"/>
                <a:cs typeface="Poppins" pitchFamily="2" charset="77"/>
              </a:rPr>
              <a:t>they</a:t>
            </a:r>
            <a:r>
              <a:rPr lang="fr-FR" sz="2000" b="1" dirty="0">
                <a:latin typeface="Poppins" pitchFamily="2" charset="77"/>
                <a:ea typeface="Helvetica Neue" panose="02000503000000020004" pitchFamily="2" charset="0"/>
                <a:cs typeface="Poppins" pitchFamily="2" charset="77"/>
              </a:rPr>
              <a:t> </a:t>
            </a:r>
            <a:r>
              <a:rPr lang="fr-FR" sz="2000" b="1" dirty="0">
                <a:solidFill>
                  <a:schemeClr val="accent5">
                    <a:lumMod val="60000"/>
                    <a:lumOff val="40000"/>
                  </a:schemeClr>
                </a:solidFill>
                <a:latin typeface="Poppins" pitchFamily="2" charset="77"/>
                <a:ea typeface="Helvetica Neue" panose="02000503000000020004" pitchFamily="2" charset="0"/>
                <a:cs typeface="Poppins" pitchFamily="2" charset="77"/>
              </a:rPr>
              <a:t>like</a:t>
            </a:r>
            <a:r>
              <a:rPr lang="fr-FR" sz="2000" b="1" dirty="0">
                <a:latin typeface="Poppins" pitchFamily="2" charset="77"/>
                <a:ea typeface="Helvetica Neue" panose="02000503000000020004" pitchFamily="2" charset="0"/>
                <a:cs typeface="Poppins" pitchFamily="2" charset="77"/>
              </a:rPr>
              <a:t> pizzas?</a:t>
            </a:r>
          </a:p>
        </p:txBody>
      </p:sp>
      <p:sp>
        <p:nvSpPr>
          <p:cNvPr id="36" name="ZoneTexte 35">
            <a:extLst>
              <a:ext uri="{FF2B5EF4-FFF2-40B4-BE49-F238E27FC236}">
                <a16:creationId xmlns:a16="http://schemas.microsoft.com/office/drawing/2014/main" id="{262A9561-18E6-628F-8A69-0371BB3301C9}"/>
              </a:ext>
            </a:extLst>
          </p:cNvPr>
          <p:cNvSpPr txBox="1"/>
          <p:nvPr/>
        </p:nvSpPr>
        <p:spPr>
          <a:xfrm>
            <a:off x="1366093" y="5409684"/>
            <a:ext cx="4252419" cy="400110"/>
          </a:xfrm>
          <a:prstGeom prst="rect">
            <a:avLst/>
          </a:prstGeom>
          <a:noFill/>
        </p:spPr>
        <p:txBody>
          <a:bodyPr wrap="square" rtlCol="0">
            <a:spAutoFit/>
          </a:bodyPr>
          <a:lstStyle/>
          <a:p>
            <a:pPr algn="just"/>
            <a:r>
              <a:rPr lang="fr-FR" sz="2000" b="1" dirty="0" err="1">
                <a:solidFill>
                  <a:srgbClr val="FF0000"/>
                </a:solidFill>
                <a:latin typeface="Poppins" pitchFamily="2" charset="77"/>
                <a:ea typeface="Helvetica Neue" panose="02000503000000020004" pitchFamily="2" charset="0"/>
                <a:cs typeface="Poppins" pitchFamily="2" charset="77"/>
              </a:rPr>
              <a:t>Does</a:t>
            </a:r>
            <a:r>
              <a:rPr lang="fr-FR" sz="2000" b="1" dirty="0">
                <a:latin typeface="Poppins" pitchFamily="2" charset="77"/>
                <a:ea typeface="Helvetica Neue" panose="02000503000000020004" pitchFamily="2" charset="0"/>
                <a:cs typeface="Poppins" pitchFamily="2" charset="77"/>
              </a:rPr>
              <a:t> </a:t>
            </a:r>
            <a:r>
              <a:rPr lang="fr-FR" sz="2000" b="1" dirty="0" err="1">
                <a:latin typeface="Poppins" pitchFamily="2" charset="77"/>
                <a:ea typeface="Helvetica Neue" panose="02000503000000020004" pitchFamily="2" charset="0"/>
                <a:cs typeface="Poppins" pitchFamily="2" charset="77"/>
              </a:rPr>
              <a:t>he</a:t>
            </a:r>
            <a:r>
              <a:rPr lang="fr-FR" sz="2000" b="1" dirty="0">
                <a:latin typeface="Poppins" pitchFamily="2" charset="77"/>
                <a:ea typeface="Helvetica Neue" panose="02000503000000020004" pitchFamily="2" charset="0"/>
                <a:cs typeface="Poppins" pitchFamily="2" charset="77"/>
              </a:rPr>
              <a:t>, </a:t>
            </a:r>
            <a:r>
              <a:rPr lang="fr-FR" sz="2000" b="1" dirty="0" err="1">
                <a:latin typeface="Poppins" pitchFamily="2" charset="77"/>
                <a:ea typeface="Helvetica Neue" panose="02000503000000020004" pitchFamily="2" charset="0"/>
                <a:cs typeface="Poppins" pitchFamily="2" charset="77"/>
              </a:rPr>
              <a:t>she</a:t>
            </a:r>
            <a:r>
              <a:rPr lang="fr-FR" sz="2000" b="1" dirty="0">
                <a:latin typeface="Poppins" pitchFamily="2" charset="77"/>
                <a:ea typeface="Helvetica Neue" panose="02000503000000020004" pitchFamily="2" charset="0"/>
                <a:cs typeface="Poppins" pitchFamily="2" charset="77"/>
              </a:rPr>
              <a:t>, </a:t>
            </a:r>
            <a:r>
              <a:rPr lang="fr-FR" sz="2000" b="1" dirty="0" err="1">
                <a:latin typeface="Poppins" pitchFamily="2" charset="77"/>
                <a:ea typeface="Helvetica Neue" panose="02000503000000020004" pitchFamily="2" charset="0"/>
                <a:cs typeface="Poppins" pitchFamily="2" charset="77"/>
              </a:rPr>
              <a:t>it</a:t>
            </a:r>
            <a:r>
              <a:rPr lang="fr-FR" sz="2000" b="1" dirty="0">
                <a:latin typeface="Poppins" pitchFamily="2" charset="77"/>
                <a:ea typeface="Helvetica Neue" panose="02000503000000020004" pitchFamily="2" charset="0"/>
                <a:cs typeface="Poppins" pitchFamily="2" charset="77"/>
              </a:rPr>
              <a:t> </a:t>
            </a:r>
            <a:r>
              <a:rPr lang="fr-FR" sz="2000" b="1" dirty="0">
                <a:solidFill>
                  <a:schemeClr val="accent5">
                    <a:lumMod val="60000"/>
                    <a:lumOff val="40000"/>
                  </a:schemeClr>
                </a:solidFill>
                <a:latin typeface="Poppins" pitchFamily="2" charset="77"/>
                <a:ea typeface="Helvetica Neue" panose="02000503000000020004" pitchFamily="2" charset="0"/>
                <a:cs typeface="Poppins" pitchFamily="2" charset="77"/>
              </a:rPr>
              <a:t>like</a:t>
            </a:r>
            <a:r>
              <a:rPr lang="fr-FR" sz="2000" b="1" dirty="0">
                <a:latin typeface="Poppins" pitchFamily="2" charset="77"/>
                <a:ea typeface="Helvetica Neue" panose="02000503000000020004" pitchFamily="2" charset="0"/>
                <a:cs typeface="Poppins" pitchFamily="2" charset="77"/>
              </a:rPr>
              <a:t> pizzas?</a:t>
            </a:r>
          </a:p>
        </p:txBody>
      </p:sp>
      <p:grpSp>
        <p:nvGrpSpPr>
          <p:cNvPr id="19" name="Groupe 18">
            <a:extLst>
              <a:ext uri="{FF2B5EF4-FFF2-40B4-BE49-F238E27FC236}">
                <a16:creationId xmlns:a16="http://schemas.microsoft.com/office/drawing/2014/main" id="{3BD07A21-FFBB-7743-DFB2-D8B13F52A544}"/>
              </a:ext>
            </a:extLst>
          </p:cNvPr>
          <p:cNvGrpSpPr/>
          <p:nvPr/>
        </p:nvGrpSpPr>
        <p:grpSpPr>
          <a:xfrm>
            <a:off x="48189" y="1629085"/>
            <a:ext cx="5298065" cy="1895637"/>
            <a:chOff x="1594434" y="841453"/>
            <a:chExt cx="5298065" cy="1895637"/>
          </a:xfrm>
        </p:grpSpPr>
        <p:sp>
          <p:nvSpPr>
            <p:cNvPr id="18" name="Rectangle : coins arrondis 17">
              <a:extLst>
                <a:ext uri="{FF2B5EF4-FFF2-40B4-BE49-F238E27FC236}">
                  <a16:creationId xmlns:a16="http://schemas.microsoft.com/office/drawing/2014/main" id="{7705501B-0D92-EC8D-2C07-BFA53FAD863E}"/>
                </a:ext>
              </a:extLst>
            </p:cNvPr>
            <p:cNvSpPr/>
            <p:nvPr/>
          </p:nvSpPr>
          <p:spPr>
            <a:xfrm>
              <a:off x="2164466" y="841453"/>
              <a:ext cx="4728033" cy="1895637"/>
            </a:xfrm>
            <a:prstGeom prst="roundRect">
              <a:avLst/>
            </a:prstGeom>
            <a:solidFill>
              <a:schemeClr val="accent1">
                <a:lumMod val="40000"/>
                <a:lumOff val="60000"/>
              </a:schemeClr>
            </a:solidFill>
            <a:ln w="57150">
              <a:solidFill>
                <a:srgbClr val="FF3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b="1">
                <a:latin typeface="Poppins" pitchFamily="2" charset="77"/>
                <a:ea typeface="Helvetica Neue" panose="02000503000000020004" pitchFamily="2" charset="0"/>
                <a:cs typeface="Poppins" pitchFamily="2" charset="77"/>
              </a:endParaRPr>
            </a:p>
          </p:txBody>
        </p:sp>
        <p:grpSp>
          <p:nvGrpSpPr>
            <p:cNvPr id="14" name="Groupe 13">
              <a:extLst>
                <a:ext uri="{FF2B5EF4-FFF2-40B4-BE49-F238E27FC236}">
                  <a16:creationId xmlns:a16="http://schemas.microsoft.com/office/drawing/2014/main" id="{3F4464B4-3576-60C4-5E14-F6530A186E0A}"/>
                </a:ext>
              </a:extLst>
            </p:cNvPr>
            <p:cNvGrpSpPr/>
            <p:nvPr/>
          </p:nvGrpSpPr>
          <p:grpSpPr>
            <a:xfrm>
              <a:off x="1594434" y="1178855"/>
              <a:ext cx="844952" cy="1107996"/>
              <a:chOff x="1620456" y="1074206"/>
              <a:chExt cx="844952" cy="1107996"/>
            </a:xfrm>
          </p:grpSpPr>
          <p:sp>
            <p:nvSpPr>
              <p:cNvPr id="9" name="Rectangle : coins arrondis 8">
                <a:extLst>
                  <a:ext uri="{FF2B5EF4-FFF2-40B4-BE49-F238E27FC236}">
                    <a16:creationId xmlns:a16="http://schemas.microsoft.com/office/drawing/2014/main" id="{01D219EF-C38C-259D-D419-74ACEF010712}"/>
                  </a:ext>
                </a:extLst>
              </p:cNvPr>
              <p:cNvSpPr/>
              <p:nvPr/>
            </p:nvSpPr>
            <p:spPr>
              <a:xfrm>
                <a:off x="1620456" y="1157468"/>
                <a:ext cx="844952" cy="848340"/>
              </a:xfrm>
              <a:prstGeom prst="roundRect">
                <a:avLst/>
              </a:prstGeom>
              <a:solidFill>
                <a:srgbClr val="7030A0"/>
              </a:solidFill>
              <a:ln w="57150">
                <a:solidFill>
                  <a:srgbClr val="FF3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b="1">
                  <a:latin typeface="Poppins" pitchFamily="2" charset="77"/>
                  <a:ea typeface="Helvetica Neue" panose="02000503000000020004" pitchFamily="2" charset="0"/>
                  <a:cs typeface="Poppins" pitchFamily="2" charset="77"/>
                </a:endParaRPr>
              </a:p>
            </p:txBody>
          </p:sp>
          <p:sp>
            <p:nvSpPr>
              <p:cNvPr id="13" name="ZoneTexte 12">
                <a:extLst>
                  <a:ext uri="{FF2B5EF4-FFF2-40B4-BE49-F238E27FC236}">
                    <a16:creationId xmlns:a16="http://schemas.microsoft.com/office/drawing/2014/main" id="{6DD0630E-0E47-EFB0-B410-8A6BB0A9F2CD}"/>
                  </a:ext>
                </a:extLst>
              </p:cNvPr>
              <p:cNvSpPr txBox="1"/>
              <p:nvPr/>
            </p:nvSpPr>
            <p:spPr>
              <a:xfrm>
                <a:off x="1679643" y="1074206"/>
                <a:ext cx="742265" cy="1107996"/>
              </a:xfrm>
              <a:prstGeom prst="rect">
                <a:avLst/>
              </a:prstGeom>
              <a:noFill/>
            </p:spPr>
            <p:txBody>
              <a:bodyPr wrap="square" rtlCol="0">
                <a:spAutoFit/>
              </a:bodyPr>
              <a:lstStyle/>
              <a:p>
                <a:pPr algn="just"/>
                <a:r>
                  <a:rPr lang="fr-FR" sz="6600" b="1" dirty="0">
                    <a:solidFill>
                      <a:schemeClr val="bg1"/>
                    </a:solidFill>
                    <a:latin typeface="Poppins" pitchFamily="2" charset="77"/>
                    <a:ea typeface="Helvetica Neue" panose="02000503000000020004" pitchFamily="2" charset="0"/>
                    <a:cs typeface="Poppins" pitchFamily="2" charset="77"/>
                  </a:rPr>
                  <a:t>+</a:t>
                </a:r>
              </a:p>
            </p:txBody>
          </p:sp>
        </p:grpSp>
      </p:grpSp>
      <p:sp>
        <p:nvSpPr>
          <p:cNvPr id="20" name="ZoneTexte 19">
            <a:extLst>
              <a:ext uri="{FF2B5EF4-FFF2-40B4-BE49-F238E27FC236}">
                <a16:creationId xmlns:a16="http://schemas.microsoft.com/office/drawing/2014/main" id="{C7D73931-929C-3C3A-E00E-B96ADB8F7FCF}"/>
              </a:ext>
            </a:extLst>
          </p:cNvPr>
          <p:cNvSpPr txBox="1"/>
          <p:nvPr/>
        </p:nvSpPr>
        <p:spPr>
          <a:xfrm>
            <a:off x="1644002" y="1618664"/>
            <a:ext cx="2688640" cy="523220"/>
          </a:xfrm>
          <a:prstGeom prst="rect">
            <a:avLst/>
          </a:prstGeom>
          <a:noFill/>
        </p:spPr>
        <p:txBody>
          <a:bodyPr wrap="square" rtlCol="0">
            <a:spAutoFit/>
          </a:bodyPr>
          <a:lstStyle/>
          <a:p>
            <a:pPr algn="ctr"/>
            <a:r>
              <a:rPr lang="fr-FR" sz="2800" b="1" dirty="0">
                <a:latin typeface="Poppins" pitchFamily="2" charset="77"/>
                <a:ea typeface="Helvetica Neue" panose="02000503000000020004" pitchFamily="2" charset="0"/>
                <a:cs typeface="Poppins" pitchFamily="2" charset="77"/>
              </a:rPr>
              <a:t>S + </a:t>
            </a:r>
            <a:r>
              <a:rPr lang="fr-FR" sz="2800" b="1" dirty="0">
                <a:solidFill>
                  <a:schemeClr val="accent5">
                    <a:lumMod val="60000"/>
                    <a:lumOff val="40000"/>
                  </a:schemeClr>
                </a:solidFill>
                <a:latin typeface="Poppins" pitchFamily="2" charset="77"/>
                <a:ea typeface="Helvetica Neue" panose="02000503000000020004" pitchFamily="2" charset="0"/>
                <a:cs typeface="Poppins" pitchFamily="2" charset="77"/>
              </a:rPr>
              <a:t>VERBE</a:t>
            </a:r>
          </a:p>
        </p:txBody>
      </p:sp>
      <p:sp>
        <p:nvSpPr>
          <p:cNvPr id="11" name="ZoneTexte 10">
            <a:extLst>
              <a:ext uri="{FF2B5EF4-FFF2-40B4-BE49-F238E27FC236}">
                <a16:creationId xmlns:a16="http://schemas.microsoft.com/office/drawing/2014/main" id="{086DEEF5-E023-91CB-E8AC-A3C71275A7B1}"/>
              </a:ext>
            </a:extLst>
          </p:cNvPr>
          <p:cNvSpPr txBox="1"/>
          <p:nvPr/>
        </p:nvSpPr>
        <p:spPr>
          <a:xfrm>
            <a:off x="1031056" y="2476217"/>
            <a:ext cx="3846359" cy="523220"/>
          </a:xfrm>
          <a:prstGeom prst="rect">
            <a:avLst/>
          </a:prstGeom>
          <a:noFill/>
        </p:spPr>
        <p:txBody>
          <a:bodyPr wrap="square" rtlCol="0">
            <a:spAutoFit/>
          </a:bodyPr>
          <a:lstStyle/>
          <a:p>
            <a:pPr algn="ctr"/>
            <a:r>
              <a:rPr lang="fr-FR" sz="2800" b="1" dirty="0">
                <a:latin typeface="Poppins" pitchFamily="2" charset="77"/>
                <a:ea typeface="Helvetica Neue" panose="02000503000000020004" pitchFamily="2" charset="0"/>
                <a:cs typeface="Poppins" pitchFamily="2" charset="77"/>
              </a:rPr>
              <a:t>S </a:t>
            </a:r>
            <a:r>
              <a:rPr lang="fr-FR" b="1" dirty="0">
                <a:solidFill>
                  <a:srgbClr val="FF0000"/>
                </a:solidFill>
                <a:latin typeface="Poppins" pitchFamily="2" charset="77"/>
                <a:ea typeface="Helvetica Neue" panose="02000503000000020004" pitchFamily="2" charset="0"/>
                <a:cs typeface="Poppins" pitchFamily="2" charset="77"/>
              </a:rPr>
              <a:t>(3</a:t>
            </a:r>
            <a:r>
              <a:rPr lang="fr-FR" b="1" baseline="30000" dirty="0">
                <a:solidFill>
                  <a:srgbClr val="FF0000"/>
                </a:solidFill>
                <a:latin typeface="Poppins" pitchFamily="2" charset="77"/>
                <a:ea typeface="Helvetica Neue" panose="02000503000000020004" pitchFamily="2" charset="0"/>
                <a:cs typeface="Poppins" pitchFamily="2" charset="77"/>
              </a:rPr>
              <a:t>E</a:t>
            </a:r>
            <a:r>
              <a:rPr lang="fr-FR" b="1" dirty="0">
                <a:solidFill>
                  <a:srgbClr val="FF0000"/>
                </a:solidFill>
                <a:latin typeface="Poppins" pitchFamily="2" charset="77"/>
                <a:ea typeface="Helvetica Neue" panose="02000503000000020004" pitchFamily="2" charset="0"/>
                <a:cs typeface="Poppins" pitchFamily="2" charset="77"/>
              </a:rPr>
              <a:t> P. SING) </a:t>
            </a:r>
            <a:r>
              <a:rPr lang="fr-FR" sz="2800" b="1" dirty="0">
                <a:latin typeface="Poppins" pitchFamily="2" charset="77"/>
                <a:ea typeface="Helvetica Neue" panose="02000503000000020004" pitchFamily="2" charset="0"/>
                <a:cs typeface="Poppins" pitchFamily="2" charset="77"/>
              </a:rPr>
              <a:t>+ </a:t>
            </a:r>
            <a:r>
              <a:rPr lang="fr-FR" sz="2800" b="1" dirty="0">
                <a:solidFill>
                  <a:schemeClr val="accent5">
                    <a:lumMod val="60000"/>
                    <a:lumOff val="40000"/>
                  </a:schemeClr>
                </a:solidFill>
                <a:latin typeface="Poppins" pitchFamily="2" charset="77"/>
                <a:ea typeface="Helvetica Neue" panose="02000503000000020004" pitchFamily="2" charset="0"/>
                <a:cs typeface="Poppins" pitchFamily="2" charset="77"/>
              </a:rPr>
              <a:t>VERBE</a:t>
            </a:r>
            <a:r>
              <a:rPr lang="fr-FR" sz="2800" b="1" dirty="0">
                <a:solidFill>
                  <a:srgbClr val="FF0000"/>
                </a:solidFill>
                <a:latin typeface="Poppins" pitchFamily="2" charset="77"/>
                <a:ea typeface="Helvetica Neue" panose="02000503000000020004" pitchFamily="2" charset="0"/>
                <a:cs typeface="Poppins" pitchFamily="2" charset="77"/>
              </a:rPr>
              <a:t>-S</a:t>
            </a:r>
          </a:p>
        </p:txBody>
      </p:sp>
      <p:sp>
        <p:nvSpPr>
          <p:cNvPr id="12" name="ZoneTexte 11">
            <a:extLst>
              <a:ext uri="{FF2B5EF4-FFF2-40B4-BE49-F238E27FC236}">
                <a16:creationId xmlns:a16="http://schemas.microsoft.com/office/drawing/2014/main" id="{FB58601D-0661-7ADB-0D35-22B70BD887C4}"/>
              </a:ext>
            </a:extLst>
          </p:cNvPr>
          <p:cNvSpPr txBox="1"/>
          <p:nvPr/>
        </p:nvSpPr>
        <p:spPr>
          <a:xfrm>
            <a:off x="1360486" y="2098643"/>
            <a:ext cx="3869451" cy="400110"/>
          </a:xfrm>
          <a:prstGeom prst="rect">
            <a:avLst/>
          </a:prstGeom>
          <a:noFill/>
        </p:spPr>
        <p:txBody>
          <a:bodyPr wrap="square" rtlCol="0">
            <a:spAutoFit/>
          </a:bodyPr>
          <a:lstStyle/>
          <a:p>
            <a:pPr algn="just"/>
            <a:r>
              <a:rPr lang="fr-FR" sz="2000" b="1" dirty="0">
                <a:latin typeface="Poppins" pitchFamily="2" charset="77"/>
                <a:ea typeface="Helvetica Neue" panose="02000503000000020004" pitchFamily="2" charset="0"/>
                <a:cs typeface="Poppins" pitchFamily="2" charset="77"/>
              </a:rPr>
              <a:t>I, You, </a:t>
            </a:r>
            <a:r>
              <a:rPr lang="fr-FR" sz="2000" b="1" dirty="0" err="1">
                <a:latin typeface="Poppins" pitchFamily="2" charset="77"/>
                <a:ea typeface="Helvetica Neue" panose="02000503000000020004" pitchFamily="2" charset="0"/>
                <a:cs typeface="Poppins" pitchFamily="2" charset="77"/>
              </a:rPr>
              <a:t>We</a:t>
            </a:r>
            <a:r>
              <a:rPr lang="fr-FR" sz="2000" b="1" dirty="0">
                <a:latin typeface="Poppins" pitchFamily="2" charset="77"/>
                <a:ea typeface="Helvetica Neue" panose="02000503000000020004" pitchFamily="2" charset="0"/>
                <a:cs typeface="Poppins" pitchFamily="2" charset="77"/>
              </a:rPr>
              <a:t>, </a:t>
            </a:r>
            <a:r>
              <a:rPr lang="fr-FR" sz="2000" b="1" dirty="0" err="1">
                <a:latin typeface="Poppins" pitchFamily="2" charset="77"/>
                <a:ea typeface="Helvetica Neue" panose="02000503000000020004" pitchFamily="2" charset="0"/>
                <a:cs typeface="Poppins" pitchFamily="2" charset="77"/>
              </a:rPr>
              <a:t>They</a:t>
            </a:r>
            <a:r>
              <a:rPr lang="fr-FR" sz="2000" b="1" dirty="0">
                <a:latin typeface="Poppins" pitchFamily="2" charset="77"/>
                <a:ea typeface="Helvetica Neue" panose="02000503000000020004" pitchFamily="2" charset="0"/>
                <a:cs typeface="Poppins" pitchFamily="2" charset="77"/>
              </a:rPr>
              <a:t> </a:t>
            </a:r>
            <a:r>
              <a:rPr lang="fr-FR" sz="2000" b="1" dirty="0">
                <a:solidFill>
                  <a:schemeClr val="accent5">
                    <a:lumMod val="60000"/>
                    <a:lumOff val="40000"/>
                  </a:schemeClr>
                </a:solidFill>
                <a:latin typeface="Poppins" pitchFamily="2" charset="77"/>
                <a:ea typeface="Helvetica Neue" panose="02000503000000020004" pitchFamily="2" charset="0"/>
                <a:cs typeface="Poppins" pitchFamily="2" charset="77"/>
              </a:rPr>
              <a:t>like</a:t>
            </a:r>
            <a:r>
              <a:rPr lang="fr-FR" sz="2000" b="1" dirty="0">
                <a:latin typeface="Poppins" pitchFamily="2" charset="77"/>
                <a:ea typeface="Helvetica Neue" panose="02000503000000020004" pitchFamily="2" charset="0"/>
                <a:cs typeface="Poppins" pitchFamily="2" charset="77"/>
              </a:rPr>
              <a:t> pizzas.</a:t>
            </a:r>
          </a:p>
        </p:txBody>
      </p:sp>
      <p:sp>
        <p:nvSpPr>
          <p:cNvPr id="15" name="ZoneTexte 14">
            <a:extLst>
              <a:ext uri="{FF2B5EF4-FFF2-40B4-BE49-F238E27FC236}">
                <a16:creationId xmlns:a16="http://schemas.microsoft.com/office/drawing/2014/main" id="{7B9AF734-EB3F-FD11-62BE-92E845FA1C55}"/>
              </a:ext>
            </a:extLst>
          </p:cNvPr>
          <p:cNvSpPr txBox="1"/>
          <p:nvPr/>
        </p:nvSpPr>
        <p:spPr>
          <a:xfrm>
            <a:off x="1506997" y="3012332"/>
            <a:ext cx="3622107" cy="400110"/>
          </a:xfrm>
          <a:prstGeom prst="rect">
            <a:avLst/>
          </a:prstGeom>
          <a:noFill/>
        </p:spPr>
        <p:txBody>
          <a:bodyPr wrap="square" rtlCol="0">
            <a:spAutoFit/>
          </a:bodyPr>
          <a:lstStyle/>
          <a:p>
            <a:pPr algn="just"/>
            <a:r>
              <a:rPr lang="fr-FR" sz="2000" b="1" dirty="0">
                <a:latin typeface="Poppins" pitchFamily="2" charset="77"/>
                <a:ea typeface="Helvetica Neue" panose="02000503000000020004" pitchFamily="2" charset="0"/>
                <a:cs typeface="Poppins" pitchFamily="2" charset="77"/>
              </a:rPr>
              <a:t>He, </a:t>
            </a:r>
            <a:r>
              <a:rPr lang="fr-FR" sz="2000" b="1" dirty="0" err="1">
                <a:latin typeface="Poppins" pitchFamily="2" charset="77"/>
                <a:ea typeface="Helvetica Neue" panose="02000503000000020004" pitchFamily="2" charset="0"/>
                <a:cs typeface="Poppins" pitchFamily="2" charset="77"/>
              </a:rPr>
              <a:t>She</a:t>
            </a:r>
            <a:r>
              <a:rPr lang="fr-FR" sz="2000" b="1" dirty="0">
                <a:latin typeface="Poppins" pitchFamily="2" charset="77"/>
                <a:ea typeface="Helvetica Neue" panose="02000503000000020004" pitchFamily="2" charset="0"/>
                <a:cs typeface="Poppins" pitchFamily="2" charset="77"/>
              </a:rPr>
              <a:t>, It </a:t>
            </a:r>
            <a:r>
              <a:rPr lang="fr-FR" sz="2000" b="1" dirty="0">
                <a:solidFill>
                  <a:schemeClr val="accent5">
                    <a:lumMod val="60000"/>
                    <a:lumOff val="40000"/>
                  </a:schemeClr>
                </a:solidFill>
                <a:latin typeface="Poppins" pitchFamily="2" charset="77"/>
                <a:ea typeface="Helvetica Neue" panose="02000503000000020004" pitchFamily="2" charset="0"/>
                <a:cs typeface="Poppins" pitchFamily="2" charset="77"/>
              </a:rPr>
              <a:t>like</a:t>
            </a:r>
            <a:r>
              <a:rPr lang="fr-FR" sz="2000" b="1" dirty="0">
                <a:solidFill>
                  <a:srgbClr val="FF0000"/>
                </a:solidFill>
                <a:latin typeface="Poppins" pitchFamily="2" charset="77"/>
                <a:ea typeface="Helvetica Neue" panose="02000503000000020004" pitchFamily="2" charset="0"/>
                <a:cs typeface="Poppins" pitchFamily="2" charset="77"/>
              </a:rPr>
              <a:t>s</a:t>
            </a:r>
            <a:r>
              <a:rPr lang="fr-FR" sz="2000" b="1" dirty="0">
                <a:latin typeface="Poppins" pitchFamily="2" charset="77"/>
                <a:ea typeface="Helvetica Neue" panose="02000503000000020004" pitchFamily="2" charset="0"/>
                <a:cs typeface="Poppins" pitchFamily="2" charset="77"/>
              </a:rPr>
              <a:t> pizzas.</a:t>
            </a:r>
          </a:p>
        </p:txBody>
      </p:sp>
      <p:pic>
        <p:nvPicPr>
          <p:cNvPr id="10" name="Image 9" descr="Une image contenant cercle, Graphique, clipart, symbole&#10;&#10;Le contenu généré par l’IA peut être incorrect.">
            <a:extLst>
              <a:ext uri="{FF2B5EF4-FFF2-40B4-BE49-F238E27FC236}">
                <a16:creationId xmlns:a16="http://schemas.microsoft.com/office/drawing/2014/main" id="{A5225DEE-19DF-372A-7CC7-2249F10E83E9}"/>
              </a:ext>
            </a:extLst>
          </p:cNvPr>
          <p:cNvPicPr>
            <a:picLocks noChangeAspect="1"/>
          </p:cNvPicPr>
          <p:nvPr/>
        </p:nvPicPr>
        <p:blipFill>
          <a:blip r:embed="rId5"/>
          <a:srcRect t="21220" b="24843"/>
          <a:stretch>
            <a:fillRect/>
          </a:stretch>
        </p:blipFill>
        <p:spPr>
          <a:xfrm>
            <a:off x="2650177" y="212983"/>
            <a:ext cx="1295025" cy="698500"/>
          </a:xfrm>
          <a:prstGeom prst="rect">
            <a:avLst/>
          </a:prstGeom>
        </p:spPr>
      </p:pic>
      <p:pic>
        <p:nvPicPr>
          <p:cNvPr id="7" name="Image 6">
            <a:extLst>
              <a:ext uri="{FF2B5EF4-FFF2-40B4-BE49-F238E27FC236}">
                <a16:creationId xmlns:a16="http://schemas.microsoft.com/office/drawing/2014/main" id="{0A13AA6A-1E3E-60B5-D5C2-06E5099B9D61}"/>
              </a:ext>
            </a:extLst>
          </p:cNvPr>
          <p:cNvPicPr>
            <a:picLocks noChangeAspect="1"/>
          </p:cNvPicPr>
          <p:nvPr/>
        </p:nvPicPr>
        <p:blipFill>
          <a:blip r:embed="rId6"/>
          <a:srcRect/>
          <a:stretch/>
        </p:blipFill>
        <p:spPr>
          <a:xfrm>
            <a:off x="4127500" y="160938"/>
            <a:ext cx="3937000" cy="685800"/>
          </a:xfrm>
          <a:prstGeom prst="rect">
            <a:avLst/>
          </a:prstGeom>
        </p:spPr>
      </p:pic>
      <p:pic>
        <p:nvPicPr>
          <p:cNvPr id="8" name="Image 7" descr="Une image contenant Visage humain, habits, costume universitaire, commencement&#10;&#10;Le contenu généré par l’IA peut être incorrect.">
            <a:extLst>
              <a:ext uri="{FF2B5EF4-FFF2-40B4-BE49-F238E27FC236}">
                <a16:creationId xmlns:a16="http://schemas.microsoft.com/office/drawing/2014/main" id="{04574883-AB1A-7C9C-64E9-C975D3772402}"/>
              </a:ext>
            </a:extLst>
          </p:cNvPr>
          <p:cNvPicPr>
            <a:picLocks noChangeAspect="1"/>
          </p:cNvPicPr>
          <p:nvPr/>
        </p:nvPicPr>
        <p:blipFill>
          <a:blip r:embed="rId7"/>
          <a:stretch>
            <a:fillRect/>
          </a:stretch>
        </p:blipFill>
        <p:spPr>
          <a:xfrm>
            <a:off x="0" y="0"/>
            <a:ext cx="1311876" cy="1311876"/>
          </a:xfrm>
          <a:prstGeom prst="rect">
            <a:avLst/>
          </a:prstGeom>
        </p:spPr>
      </p:pic>
      <p:pic>
        <p:nvPicPr>
          <p:cNvPr id="16" name="Picture 8" descr="Le TOEIC est le Test le Plus Demandé par les Grandes Entreprises">
            <a:extLst>
              <a:ext uri="{FF2B5EF4-FFF2-40B4-BE49-F238E27FC236}">
                <a16:creationId xmlns:a16="http://schemas.microsoft.com/office/drawing/2014/main" id="{82D5DC8A-B2C5-3010-C430-358EE03CD3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3254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0-#ppt_w/2"/>
                                          </p:val>
                                        </p:tav>
                                        <p:tav tm="100000">
                                          <p:val>
                                            <p:strVal val="#ppt_x"/>
                                          </p:val>
                                        </p:tav>
                                      </p:tavLst>
                                    </p:anim>
                                    <p:anim calcmode="lin" valueType="num">
                                      <p:cBhvr additive="base">
                                        <p:cTn id="1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1+#ppt_w/2"/>
                                          </p:val>
                                        </p:tav>
                                        <p:tav tm="100000">
                                          <p:val>
                                            <p:strVal val="#ppt_x"/>
                                          </p:val>
                                        </p:tav>
                                      </p:tavLst>
                                    </p:anim>
                                    <p:anim calcmode="lin" valueType="num">
                                      <p:cBhvr additive="base">
                                        <p:cTn id="21"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1+#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1+#ppt_w/2"/>
                                          </p:val>
                                        </p:tav>
                                        <p:tav tm="100000">
                                          <p:val>
                                            <p:strVal val="#ppt_x"/>
                                          </p:val>
                                        </p:tav>
                                      </p:tavLst>
                                    </p:anim>
                                    <p:anim calcmode="lin" valueType="num">
                                      <p:cBhvr additive="base">
                                        <p:cTn id="47"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1+#ppt_w/2"/>
                                          </p:val>
                                        </p:tav>
                                        <p:tav tm="100000">
                                          <p:val>
                                            <p:strVal val="#ppt_x"/>
                                          </p:val>
                                        </p:tav>
                                      </p:tavLst>
                                    </p:anim>
                                    <p:anim calcmode="lin" valueType="num">
                                      <p:cBhvr additive="base">
                                        <p:cTn id="53"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ppt_w</p:attrName>
                                        </p:attrNameLst>
                                      </p:cBhvr>
                                      <p:tavLst>
                                        <p:tav tm="0">
                                          <p:val>
                                            <p:fltVal val="0"/>
                                          </p:val>
                                        </p:tav>
                                        <p:tav tm="100000">
                                          <p:val>
                                            <p:strVal val="#ppt_w"/>
                                          </p:val>
                                        </p:tav>
                                      </p:tavLst>
                                    </p:anim>
                                    <p:anim calcmode="lin" valueType="num">
                                      <p:cBhvr>
                                        <p:cTn id="59" dur="500" fill="hold"/>
                                        <p:tgtEl>
                                          <p:spTgt spid="30"/>
                                        </p:tgtEl>
                                        <p:attrNameLst>
                                          <p:attrName>ppt_h</p:attrName>
                                        </p:attrNameLst>
                                      </p:cBhvr>
                                      <p:tavLst>
                                        <p:tav tm="0">
                                          <p:val>
                                            <p:fltVal val="0"/>
                                          </p:val>
                                        </p:tav>
                                        <p:tav tm="100000">
                                          <p:val>
                                            <p:strVal val="#ppt_h"/>
                                          </p:val>
                                        </p:tav>
                                      </p:tavLst>
                                    </p:anim>
                                    <p:animEffect transition="in" filter="fade">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additive="base">
                                        <p:cTn id="65" dur="500" fill="hold"/>
                                        <p:tgtEl>
                                          <p:spTgt spid="26"/>
                                        </p:tgtEl>
                                        <p:attrNameLst>
                                          <p:attrName>ppt_x</p:attrName>
                                        </p:attrNameLst>
                                      </p:cBhvr>
                                      <p:tavLst>
                                        <p:tav tm="0">
                                          <p:val>
                                            <p:strVal val="1+#ppt_w/2"/>
                                          </p:val>
                                        </p:tav>
                                        <p:tav tm="100000">
                                          <p:val>
                                            <p:strVal val="#ppt_x"/>
                                          </p:val>
                                        </p:tav>
                                      </p:tavLst>
                                    </p:anim>
                                    <p:anim calcmode="lin" valueType="num">
                                      <p:cBhvr additive="base">
                                        <p:cTn id="6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p:cTn id="71" dur="500" fill="hold"/>
                                        <p:tgtEl>
                                          <p:spTgt spid="31"/>
                                        </p:tgtEl>
                                        <p:attrNameLst>
                                          <p:attrName>ppt_w</p:attrName>
                                        </p:attrNameLst>
                                      </p:cBhvr>
                                      <p:tavLst>
                                        <p:tav tm="0">
                                          <p:val>
                                            <p:fltVal val="0"/>
                                          </p:val>
                                        </p:tav>
                                        <p:tav tm="100000">
                                          <p:val>
                                            <p:strVal val="#ppt_w"/>
                                          </p:val>
                                        </p:tav>
                                      </p:tavLst>
                                    </p:anim>
                                    <p:anim calcmode="lin" valueType="num">
                                      <p:cBhvr>
                                        <p:cTn id="72" dur="500" fill="hold"/>
                                        <p:tgtEl>
                                          <p:spTgt spid="31"/>
                                        </p:tgtEl>
                                        <p:attrNameLst>
                                          <p:attrName>ppt_h</p:attrName>
                                        </p:attrNameLst>
                                      </p:cBhvr>
                                      <p:tavLst>
                                        <p:tav tm="0">
                                          <p:val>
                                            <p:fltVal val="0"/>
                                          </p:val>
                                        </p:tav>
                                        <p:tav tm="100000">
                                          <p:val>
                                            <p:strVal val="#ppt_h"/>
                                          </p:val>
                                        </p:tav>
                                      </p:tavLst>
                                    </p:anim>
                                    <p:animEffect transition="in" filter="fade">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8"/>
                                        </p:tgtEl>
                                        <p:attrNameLst>
                                          <p:attrName>style.visibility</p:attrName>
                                        </p:attrNameLst>
                                      </p:cBhvr>
                                      <p:to>
                                        <p:strVal val="visible"/>
                                      </p:to>
                                    </p:set>
                                    <p:anim calcmode="lin" valueType="num">
                                      <p:cBhvr additive="base">
                                        <p:cTn id="78" dur="500" fill="hold"/>
                                        <p:tgtEl>
                                          <p:spTgt spid="38"/>
                                        </p:tgtEl>
                                        <p:attrNameLst>
                                          <p:attrName>ppt_x</p:attrName>
                                        </p:attrNameLst>
                                      </p:cBhvr>
                                      <p:tavLst>
                                        <p:tav tm="0">
                                          <p:val>
                                            <p:strVal val="#ppt_x"/>
                                          </p:val>
                                        </p:tav>
                                        <p:tav tm="100000">
                                          <p:val>
                                            <p:strVal val="#ppt_x"/>
                                          </p:val>
                                        </p:tav>
                                      </p:tavLst>
                                    </p:anim>
                                    <p:anim calcmode="lin" valueType="num">
                                      <p:cBhvr additive="base">
                                        <p:cTn id="7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 calcmode="lin" valueType="num">
                                      <p:cBhvr additive="base">
                                        <p:cTn id="84" dur="500" fill="hold"/>
                                        <p:tgtEl>
                                          <p:spTgt spid="33"/>
                                        </p:tgtEl>
                                        <p:attrNameLst>
                                          <p:attrName>ppt_x</p:attrName>
                                        </p:attrNameLst>
                                      </p:cBhvr>
                                      <p:tavLst>
                                        <p:tav tm="0">
                                          <p:val>
                                            <p:strVal val="1+#ppt_w/2"/>
                                          </p:val>
                                        </p:tav>
                                        <p:tav tm="100000">
                                          <p:val>
                                            <p:strVal val="#ppt_x"/>
                                          </p:val>
                                        </p:tav>
                                      </p:tavLst>
                                    </p:anim>
                                    <p:anim calcmode="lin" valueType="num">
                                      <p:cBhvr additive="base">
                                        <p:cTn id="85"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anim calcmode="lin" valueType="num">
                                      <p:cBhvr>
                                        <p:cTn id="90" dur="500" fill="hold"/>
                                        <p:tgtEl>
                                          <p:spTgt spid="35"/>
                                        </p:tgtEl>
                                        <p:attrNameLst>
                                          <p:attrName>ppt_w</p:attrName>
                                        </p:attrNameLst>
                                      </p:cBhvr>
                                      <p:tavLst>
                                        <p:tav tm="0">
                                          <p:val>
                                            <p:fltVal val="0"/>
                                          </p:val>
                                        </p:tav>
                                        <p:tav tm="100000">
                                          <p:val>
                                            <p:strVal val="#ppt_w"/>
                                          </p:val>
                                        </p:tav>
                                      </p:tavLst>
                                    </p:anim>
                                    <p:anim calcmode="lin" valueType="num">
                                      <p:cBhvr>
                                        <p:cTn id="91" dur="500" fill="hold"/>
                                        <p:tgtEl>
                                          <p:spTgt spid="35"/>
                                        </p:tgtEl>
                                        <p:attrNameLst>
                                          <p:attrName>ppt_h</p:attrName>
                                        </p:attrNameLst>
                                      </p:cBhvr>
                                      <p:tavLst>
                                        <p:tav tm="0">
                                          <p:val>
                                            <p:fltVal val="0"/>
                                          </p:val>
                                        </p:tav>
                                        <p:tav tm="100000">
                                          <p:val>
                                            <p:strVal val="#ppt_h"/>
                                          </p:val>
                                        </p:tav>
                                      </p:tavLst>
                                    </p:anim>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additive="base">
                                        <p:cTn id="97" dur="500" fill="hold"/>
                                        <p:tgtEl>
                                          <p:spTgt spid="34"/>
                                        </p:tgtEl>
                                        <p:attrNameLst>
                                          <p:attrName>ppt_x</p:attrName>
                                        </p:attrNameLst>
                                      </p:cBhvr>
                                      <p:tavLst>
                                        <p:tav tm="0">
                                          <p:val>
                                            <p:strVal val="1+#ppt_w/2"/>
                                          </p:val>
                                        </p:tav>
                                        <p:tav tm="100000">
                                          <p:val>
                                            <p:strVal val="#ppt_x"/>
                                          </p:val>
                                        </p:tav>
                                      </p:tavLst>
                                    </p:anim>
                                    <p:anim calcmode="lin" valueType="num">
                                      <p:cBhvr additive="base">
                                        <p:cTn id="9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p:cTn id="103" dur="500" fill="hold"/>
                                        <p:tgtEl>
                                          <p:spTgt spid="36"/>
                                        </p:tgtEl>
                                        <p:attrNameLst>
                                          <p:attrName>ppt_w</p:attrName>
                                        </p:attrNameLst>
                                      </p:cBhvr>
                                      <p:tavLst>
                                        <p:tav tm="0">
                                          <p:val>
                                            <p:fltVal val="0"/>
                                          </p:val>
                                        </p:tav>
                                        <p:tav tm="100000">
                                          <p:val>
                                            <p:strVal val="#ppt_w"/>
                                          </p:val>
                                        </p:tav>
                                      </p:tavLst>
                                    </p:anim>
                                    <p:anim calcmode="lin" valueType="num">
                                      <p:cBhvr>
                                        <p:cTn id="104" dur="500" fill="hold"/>
                                        <p:tgtEl>
                                          <p:spTgt spid="36"/>
                                        </p:tgtEl>
                                        <p:attrNameLst>
                                          <p:attrName>ppt_h</p:attrName>
                                        </p:attrNameLst>
                                      </p:cBhvr>
                                      <p:tavLst>
                                        <p:tav tm="0">
                                          <p:val>
                                            <p:fltVal val="0"/>
                                          </p:val>
                                        </p:tav>
                                        <p:tav tm="100000">
                                          <p:val>
                                            <p:strVal val="#ppt_h"/>
                                          </p:val>
                                        </p:tav>
                                      </p:tavLst>
                                    </p:anim>
                                    <p:animEffect transition="in" filter="fade">
                                      <p:cBhvr>
                                        <p:cTn id="105" dur="500"/>
                                        <p:tgtEl>
                                          <p:spTgt spid="36"/>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5"/>
                                        </p:tgtEl>
                                        <p:attrNameLst>
                                          <p:attrName>style.visibility</p:attrName>
                                        </p:attrNameLst>
                                      </p:cBhvr>
                                      <p:to>
                                        <p:strVal val="visible"/>
                                      </p:to>
                                    </p:set>
                                    <p:anim calcmode="lin" valueType="num">
                                      <p:cBhvr>
                                        <p:cTn id="110" dur="500" fill="hold"/>
                                        <p:tgtEl>
                                          <p:spTgt spid="5"/>
                                        </p:tgtEl>
                                        <p:attrNameLst>
                                          <p:attrName>ppt_w</p:attrName>
                                        </p:attrNameLst>
                                      </p:cBhvr>
                                      <p:tavLst>
                                        <p:tav tm="0">
                                          <p:val>
                                            <p:fltVal val="0"/>
                                          </p:val>
                                        </p:tav>
                                        <p:tav tm="100000">
                                          <p:val>
                                            <p:strVal val="#ppt_w"/>
                                          </p:val>
                                        </p:tav>
                                      </p:tavLst>
                                    </p:anim>
                                    <p:anim calcmode="lin" valueType="num">
                                      <p:cBhvr>
                                        <p:cTn id="111" dur="500" fill="hold"/>
                                        <p:tgtEl>
                                          <p:spTgt spid="5"/>
                                        </p:tgtEl>
                                        <p:attrNameLst>
                                          <p:attrName>ppt_h</p:attrName>
                                        </p:attrNameLst>
                                      </p:cBhvr>
                                      <p:tavLst>
                                        <p:tav tm="0">
                                          <p:val>
                                            <p:fltVal val="0"/>
                                          </p:val>
                                        </p:tav>
                                        <p:tav tm="100000">
                                          <p:val>
                                            <p:strVal val="#ppt_h"/>
                                          </p:val>
                                        </p:tav>
                                      </p:tavLst>
                                    </p:anim>
                                    <p:animEffect transition="in" filter="fade">
                                      <p:cBhvr>
                                        <p:cTn id="112" dur="500"/>
                                        <p:tgtEl>
                                          <p:spTgt spid="5"/>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23"/>
                                        </p:tgtEl>
                                        <p:attrNameLst>
                                          <p:attrName>style.visibility</p:attrName>
                                        </p:attrNameLst>
                                      </p:cBhvr>
                                      <p:to>
                                        <p:strVal val="visible"/>
                                      </p:to>
                                    </p:set>
                                    <p:anim calcmode="lin" valueType="num">
                                      <p:cBhvr>
                                        <p:cTn id="117" dur="500" fill="hold"/>
                                        <p:tgtEl>
                                          <p:spTgt spid="23"/>
                                        </p:tgtEl>
                                        <p:attrNameLst>
                                          <p:attrName>ppt_w</p:attrName>
                                        </p:attrNameLst>
                                      </p:cBhvr>
                                      <p:tavLst>
                                        <p:tav tm="0">
                                          <p:val>
                                            <p:fltVal val="0"/>
                                          </p:val>
                                        </p:tav>
                                        <p:tav tm="100000">
                                          <p:val>
                                            <p:strVal val="#ppt_w"/>
                                          </p:val>
                                        </p:tav>
                                      </p:tavLst>
                                    </p:anim>
                                    <p:anim calcmode="lin" valueType="num">
                                      <p:cBhvr>
                                        <p:cTn id="118" dur="500" fill="hold"/>
                                        <p:tgtEl>
                                          <p:spTgt spid="23"/>
                                        </p:tgtEl>
                                        <p:attrNameLst>
                                          <p:attrName>ppt_h</p:attrName>
                                        </p:attrNameLst>
                                      </p:cBhvr>
                                      <p:tavLst>
                                        <p:tav tm="0">
                                          <p:val>
                                            <p:fltVal val="0"/>
                                          </p:val>
                                        </p:tav>
                                        <p:tav tm="100000">
                                          <p:val>
                                            <p:strVal val="#ppt_h"/>
                                          </p:val>
                                        </p:tav>
                                      </p:tavLst>
                                    </p:anim>
                                    <p:animEffect transition="in" filter="fade">
                                      <p:cBhvr>
                                        <p:cTn id="1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30" grpId="0"/>
      <p:bldP spid="31" grpId="0"/>
      <p:bldP spid="33" grpId="0"/>
      <p:bldP spid="34" grpId="0"/>
      <p:bldP spid="35" grpId="0"/>
      <p:bldP spid="36" grpId="0"/>
      <p:bldP spid="20" grpId="0"/>
      <p:bldP spid="11" grpId="0"/>
      <p:bldP spid="12"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FF9A21D-289C-5426-3AF4-5BA457D8EDDC}"/>
              </a:ext>
            </a:extLst>
          </p:cNvPr>
          <p:cNvSpPr txBox="1"/>
          <p:nvPr/>
        </p:nvSpPr>
        <p:spPr>
          <a:xfrm>
            <a:off x="1185145" y="1207272"/>
            <a:ext cx="9821706" cy="461665"/>
          </a:xfrm>
          <a:prstGeom prst="rect">
            <a:avLst/>
          </a:prstGeom>
          <a:noFill/>
        </p:spPr>
        <p:txBody>
          <a:bodyPr wrap="square" rtlCol="0">
            <a:spAutoFit/>
          </a:bodyPr>
          <a:lstStyle/>
          <a:p>
            <a:pPr algn="ctr"/>
            <a:r>
              <a:rPr lang="fr-FR" sz="2400" b="1" dirty="0">
                <a:latin typeface="Poppins" pitchFamily="2" charset="77"/>
                <a:ea typeface="Helvetica Neue" panose="02000503000000020004" pitchFamily="2" charset="0"/>
                <a:cs typeface="Poppins" pitchFamily="2" charset="77"/>
              </a:rPr>
              <a:t>Les </a:t>
            </a:r>
            <a:r>
              <a:rPr lang="fr-FR" sz="2400" b="1" dirty="0">
                <a:solidFill>
                  <a:srgbClr val="FF0000"/>
                </a:solidFill>
                <a:latin typeface="Poppins" pitchFamily="2" charset="77"/>
                <a:ea typeface="Helvetica Neue" panose="02000503000000020004" pitchFamily="2" charset="0"/>
                <a:cs typeface="Poppins" pitchFamily="2" charset="77"/>
              </a:rPr>
              <a:t>adverbes de fréquence </a:t>
            </a:r>
            <a:r>
              <a:rPr lang="fr-FR" sz="2400" b="1" dirty="0">
                <a:latin typeface="Poppins" pitchFamily="2" charset="77"/>
                <a:ea typeface="Helvetica Neue" panose="02000503000000020004" pitchFamily="2" charset="0"/>
                <a:cs typeface="Poppins" pitchFamily="2" charset="77"/>
              </a:rPr>
              <a:t>s’utilisent avec le présent simple:</a:t>
            </a:r>
          </a:p>
        </p:txBody>
      </p:sp>
      <p:sp>
        <p:nvSpPr>
          <p:cNvPr id="3" name="ZoneTexte 2">
            <a:extLst>
              <a:ext uri="{FF2B5EF4-FFF2-40B4-BE49-F238E27FC236}">
                <a16:creationId xmlns:a16="http://schemas.microsoft.com/office/drawing/2014/main" id="{D28C51B3-593E-079E-7B16-E025D072C036}"/>
              </a:ext>
            </a:extLst>
          </p:cNvPr>
          <p:cNvSpPr txBox="1"/>
          <p:nvPr/>
        </p:nvSpPr>
        <p:spPr>
          <a:xfrm>
            <a:off x="3266167" y="1643057"/>
            <a:ext cx="1483634" cy="461665"/>
          </a:xfrm>
          <a:prstGeom prst="rect">
            <a:avLst/>
          </a:prstGeom>
          <a:noFill/>
        </p:spPr>
        <p:txBody>
          <a:bodyPr wrap="square" rtlCol="0">
            <a:spAutoFit/>
          </a:bodyPr>
          <a:lstStyle/>
          <a:p>
            <a:r>
              <a:rPr lang="fr-FR" sz="2400" b="1" dirty="0" err="1">
                <a:solidFill>
                  <a:srgbClr val="FF0000"/>
                </a:solidFill>
                <a:latin typeface="Poppins" pitchFamily="2" charset="77"/>
                <a:ea typeface="Helvetica Neue" panose="02000503000000020004" pitchFamily="2" charset="0"/>
                <a:cs typeface="Poppins" pitchFamily="2" charset="77"/>
              </a:rPr>
              <a:t>always</a:t>
            </a:r>
            <a:endParaRPr lang="fr-FR" sz="2400" b="1" dirty="0">
              <a:solidFill>
                <a:srgbClr val="FF0000"/>
              </a:solidFill>
              <a:latin typeface="Poppins" pitchFamily="2" charset="77"/>
              <a:ea typeface="Helvetica Neue" panose="02000503000000020004" pitchFamily="2" charset="0"/>
              <a:cs typeface="Poppins" pitchFamily="2" charset="77"/>
            </a:endParaRPr>
          </a:p>
        </p:txBody>
      </p:sp>
      <p:sp>
        <p:nvSpPr>
          <p:cNvPr id="7" name="ZoneTexte 6">
            <a:extLst>
              <a:ext uri="{FF2B5EF4-FFF2-40B4-BE49-F238E27FC236}">
                <a16:creationId xmlns:a16="http://schemas.microsoft.com/office/drawing/2014/main" id="{D51AAFC1-6670-89BB-A5F6-EF26E164C447}"/>
              </a:ext>
            </a:extLst>
          </p:cNvPr>
          <p:cNvSpPr txBox="1"/>
          <p:nvPr/>
        </p:nvSpPr>
        <p:spPr>
          <a:xfrm>
            <a:off x="3266166" y="2052963"/>
            <a:ext cx="2646247" cy="461665"/>
          </a:xfrm>
          <a:prstGeom prst="rect">
            <a:avLst/>
          </a:prstGeom>
          <a:noFill/>
        </p:spPr>
        <p:txBody>
          <a:bodyPr wrap="square" rtlCol="0">
            <a:spAutoFit/>
          </a:bodyPr>
          <a:lstStyle/>
          <a:p>
            <a:r>
              <a:rPr lang="fr-FR" sz="2400" b="1" dirty="0" err="1">
                <a:solidFill>
                  <a:srgbClr val="FF0000"/>
                </a:solidFill>
                <a:latin typeface="Poppins" pitchFamily="2" charset="77"/>
                <a:ea typeface="Helvetica Neue" panose="02000503000000020004" pitchFamily="2" charset="0"/>
                <a:cs typeface="Poppins" pitchFamily="2" charset="77"/>
              </a:rPr>
              <a:t>never</a:t>
            </a:r>
            <a:r>
              <a:rPr lang="fr-FR" sz="2400" b="1" dirty="0">
                <a:solidFill>
                  <a:srgbClr val="FF0000"/>
                </a:solidFill>
                <a:latin typeface="Poppins" pitchFamily="2" charset="77"/>
                <a:ea typeface="Helvetica Neue" panose="02000503000000020004" pitchFamily="2" charset="0"/>
                <a:cs typeface="Poppins" pitchFamily="2" charset="77"/>
              </a:rPr>
              <a:t>	</a:t>
            </a:r>
          </a:p>
        </p:txBody>
      </p:sp>
      <p:sp>
        <p:nvSpPr>
          <p:cNvPr id="9" name="ZoneTexte 8">
            <a:extLst>
              <a:ext uri="{FF2B5EF4-FFF2-40B4-BE49-F238E27FC236}">
                <a16:creationId xmlns:a16="http://schemas.microsoft.com/office/drawing/2014/main" id="{2DC64F85-8F80-5CE5-2D5C-637636060462}"/>
              </a:ext>
            </a:extLst>
          </p:cNvPr>
          <p:cNvSpPr txBox="1"/>
          <p:nvPr/>
        </p:nvSpPr>
        <p:spPr>
          <a:xfrm>
            <a:off x="3266165" y="3237179"/>
            <a:ext cx="2646247" cy="461665"/>
          </a:xfrm>
          <a:prstGeom prst="rect">
            <a:avLst/>
          </a:prstGeom>
          <a:noFill/>
        </p:spPr>
        <p:txBody>
          <a:bodyPr wrap="square" rtlCol="0">
            <a:spAutoFit/>
          </a:bodyPr>
          <a:lstStyle/>
          <a:p>
            <a:r>
              <a:rPr lang="fr-FR" sz="2400" b="1" dirty="0" err="1">
                <a:solidFill>
                  <a:srgbClr val="FF0000"/>
                </a:solidFill>
                <a:latin typeface="Poppins" pitchFamily="2" charset="77"/>
                <a:ea typeface="Helvetica Neue" panose="02000503000000020004" pitchFamily="2" charset="0"/>
                <a:cs typeface="Poppins" pitchFamily="2" charset="77"/>
              </a:rPr>
              <a:t>usually</a:t>
            </a:r>
            <a:endParaRPr lang="fr-FR" sz="2400" b="1" dirty="0">
              <a:solidFill>
                <a:srgbClr val="FF0000"/>
              </a:solidFill>
              <a:latin typeface="Poppins" pitchFamily="2" charset="77"/>
              <a:ea typeface="Helvetica Neue" panose="02000503000000020004" pitchFamily="2" charset="0"/>
              <a:cs typeface="Poppins" pitchFamily="2" charset="77"/>
            </a:endParaRPr>
          </a:p>
        </p:txBody>
      </p:sp>
      <p:sp>
        <p:nvSpPr>
          <p:cNvPr id="13" name="ZoneTexte 12">
            <a:extLst>
              <a:ext uri="{FF2B5EF4-FFF2-40B4-BE49-F238E27FC236}">
                <a16:creationId xmlns:a16="http://schemas.microsoft.com/office/drawing/2014/main" id="{9C08D96B-5848-A59A-334C-DA7953759800}"/>
              </a:ext>
            </a:extLst>
          </p:cNvPr>
          <p:cNvSpPr txBox="1"/>
          <p:nvPr/>
        </p:nvSpPr>
        <p:spPr>
          <a:xfrm>
            <a:off x="3266165" y="2850024"/>
            <a:ext cx="2646247" cy="461665"/>
          </a:xfrm>
          <a:prstGeom prst="rect">
            <a:avLst/>
          </a:prstGeom>
          <a:noFill/>
        </p:spPr>
        <p:txBody>
          <a:bodyPr wrap="square" rtlCol="0">
            <a:spAutoFit/>
          </a:bodyPr>
          <a:lstStyle/>
          <a:p>
            <a:r>
              <a:rPr lang="fr-FR" sz="2400" b="1" dirty="0" err="1">
                <a:solidFill>
                  <a:srgbClr val="FF0000"/>
                </a:solidFill>
                <a:latin typeface="Poppins" pitchFamily="2" charset="77"/>
                <a:ea typeface="Helvetica Neue" panose="02000503000000020004" pitchFamily="2" charset="0"/>
                <a:cs typeface="Poppins" pitchFamily="2" charset="77"/>
              </a:rPr>
              <a:t>often</a:t>
            </a:r>
            <a:endParaRPr lang="fr-FR" sz="2400" b="1" dirty="0">
              <a:solidFill>
                <a:srgbClr val="FF0000"/>
              </a:solidFill>
              <a:latin typeface="Poppins" pitchFamily="2" charset="77"/>
              <a:ea typeface="Helvetica Neue" panose="02000503000000020004" pitchFamily="2" charset="0"/>
              <a:cs typeface="Poppins" pitchFamily="2" charset="77"/>
            </a:endParaRPr>
          </a:p>
        </p:txBody>
      </p:sp>
      <p:sp>
        <p:nvSpPr>
          <p:cNvPr id="14" name="ZoneTexte 13">
            <a:extLst>
              <a:ext uri="{FF2B5EF4-FFF2-40B4-BE49-F238E27FC236}">
                <a16:creationId xmlns:a16="http://schemas.microsoft.com/office/drawing/2014/main" id="{C23EFEB6-6D9C-9902-5371-7A565DD50113}"/>
              </a:ext>
            </a:extLst>
          </p:cNvPr>
          <p:cNvSpPr txBox="1"/>
          <p:nvPr/>
        </p:nvSpPr>
        <p:spPr>
          <a:xfrm>
            <a:off x="3266165" y="2440118"/>
            <a:ext cx="2646247" cy="461665"/>
          </a:xfrm>
          <a:prstGeom prst="rect">
            <a:avLst/>
          </a:prstGeom>
          <a:noFill/>
        </p:spPr>
        <p:txBody>
          <a:bodyPr wrap="square" rtlCol="0">
            <a:spAutoFit/>
          </a:bodyPr>
          <a:lstStyle/>
          <a:p>
            <a:r>
              <a:rPr lang="fr-FR" sz="2400" b="1" dirty="0" err="1">
                <a:solidFill>
                  <a:srgbClr val="FF0000"/>
                </a:solidFill>
                <a:latin typeface="Poppins" pitchFamily="2" charset="77"/>
                <a:ea typeface="Helvetica Neue" panose="02000503000000020004" pitchFamily="2" charset="0"/>
                <a:cs typeface="Poppins" pitchFamily="2" charset="77"/>
              </a:rPr>
              <a:t>sometimes</a:t>
            </a:r>
            <a:endParaRPr lang="fr-FR" sz="2400" b="1" dirty="0">
              <a:solidFill>
                <a:srgbClr val="FF0000"/>
              </a:solidFill>
              <a:latin typeface="Poppins" pitchFamily="2" charset="77"/>
              <a:ea typeface="Helvetica Neue" panose="02000503000000020004" pitchFamily="2" charset="0"/>
              <a:cs typeface="Poppins" pitchFamily="2" charset="77"/>
            </a:endParaRPr>
          </a:p>
        </p:txBody>
      </p:sp>
      <p:sp>
        <p:nvSpPr>
          <p:cNvPr id="18" name="ZoneTexte 17">
            <a:extLst>
              <a:ext uri="{FF2B5EF4-FFF2-40B4-BE49-F238E27FC236}">
                <a16:creationId xmlns:a16="http://schemas.microsoft.com/office/drawing/2014/main" id="{0A53F28A-8AC2-26FA-0953-8DF2514F6837}"/>
              </a:ext>
            </a:extLst>
          </p:cNvPr>
          <p:cNvSpPr txBox="1"/>
          <p:nvPr/>
        </p:nvSpPr>
        <p:spPr>
          <a:xfrm>
            <a:off x="3266164" y="3647085"/>
            <a:ext cx="2646247" cy="461665"/>
          </a:xfrm>
          <a:prstGeom prst="rect">
            <a:avLst/>
          </a:prstGeom>
          <a:noFill/>
        </p:spPr>
        <p:txBody>
          <a:bodyPr wrap="square" rtlCol="0">
            <a:spAutoFit/>
          </a:bodyPr>
          <a:lstStyle/>
          <a:p>
            <a:r>
              <a:rPr lang="fr-FR" sz="2400" b="1" dirty="0" err="1">
                <a:solidFill>
                  <a:srgbClr val="FF0000"/>
                </a:solidFill>
                <a:latin typeface="Poppins" pitchFamily="2" charset="77"/>
                <a:ea typeface="Helvetica Neue" panose="02000503000000020004" pitchFamily="2" charset="0"/>
                <a:cs typeface="Poppins" pitchFamily="2" charset="77"/>
              </a:rPr>
              <a:t>rarely</a:t>
            </a:r>
            <a:r>
              <a:rPr lang="fr-FR" sz="2400" b="1" dirty="0">
                <a:solidFill>
                  <a:srgbClr val="FF0000"/>
                </a:solidFill>
                <a:latin typeface="Poppins" pitchFamily="2" charset="77"/>
                <a:ea typeface="Helvetica Neue" panose="02000503000000020004" pitchFamily="2" charset="0"/>
                <a:cs typeface="Poppins" pitchFamily="2" charset="77"/>
              </a:rPr>
              <a:t>/</a:t>
            </a:r>
            <a:r>
              <a:rPr lang="fr-FR" sz="2400" b="1" dirty="0" err="1">
                <a:solidFill>
                  <a:srgbClr val="FF0000"/>
                </a:solidFill>
                <a:latin typeface="Poppins" pitchFamily="2" charset="77"/>
                <a:ea typeface="Helvetica Neue" panose="02000503000000020004" pitchFamily="2" charset="0"/>
                <a:cs typeface="Poppins" pitchFamily="2" charset="77"/>
              </a:rPr>
              <a:t>seldom</a:t>
            </a:r>
            <a:endParaRPr lang="fr-FR" sz="2400" b="1" dirty="0">
              <a:solidFill>
                <a:srgbClr val="FF0000"/>
              </a:solidFill>
              <a:latin typeface="Poppins" pitchFamily="2" charset="77"/>
              <a:ea typeface="Helvetica Neue" panose="02000503000000020004" pitchFamily="2" charset="0"/>
              <a:cs typeface="Poppins" pitchFamily="2" charset="77"/>
            </a:endParaRPr>
          </a:p>
        </p:txBody>
      </p:sp>
      <p:sp>
        <p:nvSpPr>
          <p:cNvPr id="33" name="ZoneTexte 32">
            <a:extLst>
              <a:ext uri="{FF2B5EF4-FFF2-40B4-BE49-F238E27FC236}">
                <a16:creationId xmlns:a16="http://schemas.microsoft.com/office/drawing/2014/main" id="{87812F5E-1B0B-6395-C3AC-0B5EBA4E463C}"/>
              </a:ext>
            </a:extLst>
          </p:cNvPr>
          <p:cNvSpPr txBox="1"/>
          <p:nvPr/>
        </p:nvSpPr>
        <p:spPr>
          <a:xfrm>
            <a:off x="6641885" y="1643057"/>
            <a:ext cx="3452037" cy="461665"/>
          </a:xfrm>
          <a:prstGeom prst="rect">
            <a:avLst/>
          </a:prstGeom>
          <a:noFill/>
        </p:spPr>
        <p:txBody>
          <a:bodyPr wrap="square" rtlCol="0">
            <a:spAutoFit/>
          </a:bodyPr>
          <a:lstStyle/>
          <a:p>
            <a:r>
              <a:rPr lang="fr-FR" sz="2400" b="1" dirty="0">
                <a:latin typeface="Poppins" pitchFamily="2" charset="77"/>
                <a:ea typeface="Helvetica Neue" panose="02000503000000020004" pitchFamily="2" charset="0"/>
                <a:cs typeface="Poppins" pitchFamily="2" charset="77"/>
              </a:rPr>
              <a:t>toujours</a:t>
            </a:r>
          </a:p>
        </p:txBody>
      </p:sp>
      <p:sp>
        <p:nvSpPr>
          <p:cNvPr id="34" name="ZoneTexte 33">
            <a:extLst>
              <a:ext uri="{FF2B5EF4-FFF2-40B4-BE49-F238E27FC236}">
                <a16:creationId xmlns:a16="http://schemas.microsoft.com/office/drawing/2014/main" id="{38D8EE88-33AB-80C8-4BAC-CC503AA99AE1}"/>
              </a:ext>
            </a:extLst>
          </p:cNvPr>
          <p:cNvSpPr txBox="1"/>
          <p:nvPr/>
        </p:nvSpPr>
        <p:spPr>
          <a:xfrm>
            <a:off x="6641885" y="2052963"/>
            <a:ext cx="2646247" cy="461665"/>
          </a:xfrm>
          <a:prstGeom prst="rect">
            <a:avLst/>
          </a:prstGeom>
          <a:noFill/>
        </p:spPr>
        <p:txBody>
          <a:bodyPr wrap="square" rtlCol="0">
            <a:spAutoFit/>
          </a:bodyPr>
          <a:lstStyle/>
          <a:p>
            <a:r>
              <a:rPr lang="fr-FR" sz="2400" b="1" dirty="0">
                <a:latin typeface="Poppins" pitchFamily="2" charset="77"/>
                <a:ea typeface="Helvetica Neue" panose="02000503000000020004" pitchFamily="2" charset="0"/>
                <a:cs typeface="Poppins" pitchFamily="2" charset="77"/>
              </a:rPr>
              <a:t>jamais</a:t>
            </a:r>
          </a:p>
        </p:txBody>
      </p:sp>
      <p:sp>
        <p:nvSpPr>
          <p:cNvPr id="35" name="ZoneTexte 34">
            <a:extLst>
              <a:ext uri="{FF2B5EF4-FFF2-40B4-BE49-F238E27FC236}">
                <a16:creationId xmlns:a16="http://schemas.microsoft.com/office/drawing/2014/main" id="{7409E3C8-0853-6024-4F5D-DEF88BC83D4A}"/>
              </a:ext>
            </a:extLst>
          </p:cNvPr>
          <p:cNvSpPr txBox="1"/>
          <p:nvPr/>
        </p:nvSpPr>
        <p:spPr>
          <a:xfrm>
            <a:off x="6641884" y="3237179"/>
            <a:ext cx="2646247" cy="461665"/>
          </a:xfrm>
          <a:prstGeom prst="rect">
            <a:avLst/>
          </a:prstGeom>
          <a:noFill/>
        </p:spPr>
        <p:txBody>
          <a:bodyPr wrap="square" rtlCol="0">
            <a:spAutoFit/>
          </a:bodyPr>
          <a:lstStyle/>
          <a:p>
            <a:r>
              <a:rPr lang="fr-FR" sz="2400" b="1" dirty="0">
                <a:latin typeface="Poppins" pitchFamily="2" charset="77"/>
                <a:ea typeface="Helvetica Neue" panose="02000503000000020004" pitchFamily="2" charset="0"/>
                <a:cs typeface="Poppins" pitchFamily="2" charset="77"/>
              </a:rPr>
              <a:t>habituellement</a:t>
            </a:r>
          </a:p>
        </p:txBody>
      </p:sp>
      <p:sp>
        <p:nvSpPr>
          <p:cNvPr id="36" name="ZoneTexte 35">
            <a:extLst>
              <a:ext uri="{FF2B5EF4-FFF2-40B4-BE49-F238E27FC236}">
                <a16:creationId xmlns:a16="http://schemas.microsoft.com/office/drawing/2014/main" id="{5FE3C4E1-71A1-B24D-0F1F-C7F68FFD0498}"/>
              </a:ext>
            </a:extLst>
          </p:cNvPr>
          <p:cNvSpPr txBox="1"/>
          <p:nvPr/>
        </p:nvSpPr>
        <p:spPr>
          <a:xfrm>
            <a:off x="6641884" y="2850024"/>
            <a:ext cx="2646247" cy="461665"/>
          </a:xfrm>
          <a:prstGeom prst="rect">
            <a:avLst/>
          </a:prstGeom>
          <a:noFill/>
        </p:spPr>
        <p:txBody>
          <a:bodyPr wrap="square" rtlCol="0">
            <a:spAutoFit/>
          </a:bodyPr>
          <a:lstStyle/>
          <a:p>
            <a:r>
              <a:rPr lang="fr-FR" sz="2400" b="1" dirty="0">
                <a:latin typeface="Poppins" pitchFamily="2" charset="77"/>
                <a:ea typeface="Helvetica Neue" panose="02000503000000020004" pitchFamily="2" charset="0"/>
                <a:cs typeface="Poppins" pitchFamily="2" charset="77"/>
              </a:rPr>
              <a:t>souvent</a:t>
            </a:r>
          </a:p>
        </p:txBody>
      </p:sp>
      <p:sp>
        <p:nvSpPr>
          <p:cNvPr id="37" name="ZoneTexte 36">
            <a:extLst>
              <a:ext uri="{FF2B5EF4-FFF2-40B4-BE49-F238E27FC236}">
                <a16:creationId xmlns:a16="http://schemas.microsoft.com/office/drawing/2014/main" id="{34846922-EF98-EB61-1862-C0EBFDCC61C6}"/>
              </a:ext>
            </a:extLst>
          </p:cNvPr>
          <p:cNvSpPr txBox="1"/>
          <p:nvPr/>
        </p:nvSpPr>
        <p:spPr>
          <a:xfrm>
            <a:off x="6641884" y="2440118"/>
            <a:ext cx="3452037" cy="461665"/>
          </a:xfrm>
          <a:prstGeom prst="rect">
            <a:avLst/>
          </a:prstGeom>
          <a:noFill/>
        </p:spPr>
        <p:txBody>
          <a:bodyPr wrap="square" rtlCol="0">
            <a:spAutoFit/>
          </a:bodyPr>
          <a:lstStyle/>
          <a:p>
            <a:r>
              <a:rPr lang="fr-FR" sz="2400" b="1" dirty="0">
                <a:latin typeface="Poppins" pitchFamily="2" charset="77"/>
                <a:ea typeface="Helvetica Neue" panose="02000503000000020004" pitchFamily="2" charset="0"/>
                <a:cs typeface="Poppins" pitchFamily="2" charset="77"/>
              </a:rPr>
              <a:t>parfois, quelquefois</a:t>
            </a:r>
          </a:p>
        </p:txBody>
      </p:sp>
      <p:sp>
        <p:nvSpPr>
          <p:cNvPr id="38" name="ZoneTexte 37">
            <a:extLst>
              <a:ext uri="{FF2B5EF4-FFF2-40B4-BE49-F238E27FC236}">
                <a16:creationId xmlns:a16="http://schemas.microsoft.com/office/drawing/2014/main" id="{D1AC2E23-51B8-A487-D407-14FA7204409B}"/>
              </a:ext>
            </a:extLst>
          </p:cNvPr>
          <p:cNvSpPr txBox="1"/>
          <p:nvPr/>
        </p:nvSpPr>
        <p:spPr>
          <a:xfrm>
            <a:off x="6641883" y="3647085"/>
            <a:ext cx="2646247" cy="461665"/>
          </a:xfrm>
          <a:prstGeom prst="rect">
            <a:avLst/>
          </a:prstGeom>
          <a:noFill/>
        </p:spPr>
        <p:txBody>
          <a:bodyPr wrap="square" rtlCol="0">
            <a:spAutoFit/>
          </a:bodyPr>
          <a:lstStyle/>
          <a:p>
            <a:r>
              <a:rPr lang="fr-FR" sz="2400" b="1" dirty="0">
                <a:latin typeface="Poppins" pitchFamily="2" charset="77"/>
                <a:ea typeface="Helvetica Neue" panose="02000503000000020004" pitchFamily="2" charset="0"/>
                <a:cs typeface="Poppins" pitchFamily="2" charset="77"/>
              </a:rPr>
              <a:t>rarement</a:t>
            </a:r>
          </a:p>
        </p:txBody>
      </p:sp>
      <p:sp>
        <p:nvSpPr>
          <p:cNvPr id="5" name="ZoneTexte 4">
            <a:extLst>
              <a:ext uri="{FF2B5EF4-FFF2-40B4-BE49-F238E27FC236}">
                <a16:creationId xmlns:a16="http://schemas.microsoft.com/office/drawing/2014/main" id="{0164DC50-F884-00BF-3C25-999519E95CE1}"/>
              </a:ext>
            </a:extLst>
          </p:cNvPr>
          <p:cNvSpPr txBox="1"/>
          <p:nvPr/>
        </p:nvSpPr>
        <p:spPr>
          <a:xfrm>
            <a:off x="2080116" y="5114937"/>
            <a:ext cx="8031762" cy="461665"/>
          </a:xfrm>
          <a:prstGeom prst="rect">
            <a:avLst/>
          </a:prstGeom>
          <a:noFill/>
        </p:spPr>
        <p:txBody>
          <a:bodyPr wrap="square">
            <a:spAutoFit/>
          </a:bodyPr>
          <a:lstStyle/>
          <a:p>
            <a:pPr algn="ctr"/>
            <a:r>
              <a:rPr lang="fr-FR" sz="2400" b="1" dirty="0">
                <a:latin typeface="Poppins" pitchFamily="2" charset="77"/>
                <a:ea typeface="Helvetica Neue" panose="02000503000000020004" pitchFamily="2" charset="0"/>
                <a:cs typeface="Poppins" pitchFamily="2" charset="77"/>
              </a:rPr>
              <a:t>Je </a:t>
            </a:r>
            <a:r>
              <a:rPr lang="fr-FR" sz="2400" b="1" dirty="0">
                <a:solidFill>
                  <a:srgbClr val="7030A0"/>
                </a:solidFill>
                <a:latin typeface="Poppins" pitchFamily="2" charset="77"/>
                <a:ea typeface="Helvetica Neue" panose="02000503000000020004" pitchFamily="2" charset="0"/>
                <a:cs typeface="Poppins" pitchFamily="2" charset="77"/>
              </a:rPr>
              <a:t>vais</a:t>
            </a:r>
            <a:r>
              <a:rPr lang="fr-FR" sz="2400" b="1" dirty="0">
                <a:latin typeface="Poppins" pitchFamily="2" charset="77"/>
                <a:ea typeface="Helvetica Neue" panose="02000503000000020004" pitchFamily="2" charset="0"/>
                <a:cs typeface="Poppins" pitchFamily="2" charset="77"/>
              </a:rPr>
              <a:t> </a:t>
            </a:r>
            <a:r>
              <a:rPr lang="fr-FR" sz="2400" b="1" dirty="0">
                <a:solidFill>
                  <a:srgbClr val="FF3388"/>
                </a:solidFill>
                <a:latin typeface="Poppins" pitchFamily="2" charset="77"/>
                <a:ea typeface="Helvetica Neue" panose="02000503000000020004" pitchFamily="2" charset="0"/>
                <a:cs typeface="Poppins" pitchFamily="2" charset="77"/>
              </a:rPr>
              <a:t>souvent</a:t>
            </a:r>
            <a:r>
              <a:rPr lang="fr-FR" sz="2400" b="1" dirty="0">
                <a:latin typeface="Poppins" pitchFamily="2" charset="77"/>
                <a:ea typeface="Helvetica Neue" panose="02000503000000020004" pitchFamily="2" charset="0"/>
                <a:cs typeface="Poppins" pitchFamily="2" charset="77"/>
              </a:rPr>
              <a:t> en Floride. ➜ I </a:t>
            </a:r>
            <a:r>
              <a:rPr lang="fr-FR" sz="2400" b="1" dirty="0" err="1">
                <a:solidFill>
                  <a:srgbClr val="FF3388"/>
                </a:solidFill>
                <a:latin typeface="Poppins" pitchFamily="2" charset="77"/>
                <a:ea typeface="Helvetica Neue" panose="02000503000000020004" pitchFamily="2" charset="0"/>
                <a:cs typeface="Poppins" pitchFamily="2" charset="77"/>
              </a:rPr>
              <a:t>often</a:t>
            </a:r>
            <a:r>
              <a:rPr lang="fr-FR" sz="2400" b="1" dirty="0">
                <a:latin typeface="Poppins" pitchFamily="2" charset="77"/>
                <a:ea typeface="Helvetica Neue" panose="02000503000000020004" pitchFamily="2" charset="0"/>
                <a:cs typeface="Poppins" pitchFamily="2" charset="77"/>
              </a:rPr>
              <a:t> </a:t>
            </a:r>
            <a:r>
              <a:rPr lang="fr-FR" sz="2400" b="1" dirty="0">
                <a:solidFill>
                  <a:srgbClr val="7030A0"/>
                </a:solidFill>
                <a:latin typeface="Poppins" pitchFamily="2" charset="77"/>
                <a:ea typeface="Helvetica Neue" panose="02000503000000020004" pitchFamily="2" charset="0"/>
                <a:cs typeface="Poppins" pitchFamily="2" charset="77"/>
              </a:rPr>
              <a:t>go</a:t>
            </a:r>
            <a:r>
              <a:rPr lang="fr-FR" sz="2400" b="1" dirty="0">
                <a:latin typeface="Poppins" pitchFamily="2" charset="77"/>
                <a:ea typeface="Helvetica Neue" panose="02000503000000020004" pitchFamily="2" charset="0"/>
                <a:cs typeface="Poppins" pitchFamily="2" charset="77"/>
              </a:rPr>
              <a:t> to Florida. </a:t>
            </a:r>
          </a:p>
        </p:txBody>
      </p:sp>
      <p:sp>
        <p:nvSpPr>
          <p:cNvPr id="11" name="ZoneTexte 10">
            <a:extLst>
              <a:ext uri="{FF2B5EF4-FFF2-40B4-BE49-F238E27FC236}">
                <a16:creationId xmlns:a16="http://schemas.microsoft.com/office/drawing/2014/main" id="{3FE08CD0-EA21-B275-F9C6-2D9124CC2ECE}"/>
              </a:ext>
            </a:extLst>
          </p:cNvPr>
          <p:cNvSpPr txBox="1"/>
          <p:nvPr/>
        </p:nvSpPr>
        <p:spPr>
          <a:xfrm>
            <a:off x="1591828" y="4518113"/>
            <a:ext cx="9008339" cy="461665"/>
          </a:xfrm>
          <a:prstGeom prst="rect">
            <a:avLst/>
          </a:prstGeom>
          <a:noFill/>
        </p:spPr>
        <p:txBody>
          <a:bodyPr wrap="square" rtlCol="0">
            <a:spAutoFit/>
          </a:bodyPr>
          <a:lstStyle/>
          <a:p>
            <a:pPr algn="just"/>
            <a:r>
              <a:rPr lang="fr-FR" sz="2400" b="1" dirty="0">
                <a:latin typeface="Poppins" pitchFamily="2" charset="77"/>
                <a:ea typeface="Helvetica Neue" panose="02000503000000020004" pitchFamily="2" charset="0"/>
                <a:cs typeface="Poppins" pitchFamily="2" charset="77"/>
              </a:rPr>
              <a:t>L’</a:t>
            </a:r>
            <a:r>
              <a:rPr lang="fr-FR" sz="2400" b="1" dirty="0">
                <a:solidFill>
                  <a:srgbClr val="FF0000"/>
                </a:solidFill>
                <a:latin typeface="Poppins" pitchFamily="2" charset="77"/>
                <a:ea typeface="Helvetica Neue" panose="02000503000000020004" pitchFamily="2" charset="0"/>
                <a:cs typeface="Poppins" pitchFamily="2" charset="77"/>
              </a:rPr>
              <a:t>adverbe de fréquence </a:t>
            </a:r>
            <a:r>
              <a:rPr lang="fr-FR" sz="2400" b="1" dirty="0">
                <a:latin typeface="Poppins" pitchFamily="2" charset="77"/>
                <a:ea typeface="Helvetica Neue" panose="02000503000000020004" pitchFamily="2" charset="0"/>
                <a:cs typeface="Poppins" pitchFamily="2" charset="77"/>
              </a:rPr>
              <a:t>se place toujours </a:t>
            </a:r>
            <a:r>
              <a:rPr lang="fr-FR" sz="2400" b="1" dirty="0">
                <a:solidFill>
                  <a:srgbClr val="FF0000"/>
                </a:solidFill>
                <a:highlight>
                  <a:srgbClr val="FFFF00"/>
                </a:highlight>
                <a:latin typeface="Poppins" pitchFamily="2" charset="77"/>
                <a:ea typeface="Helvetica Neue" panose="02000503000000020004" pitchFamily="2" charset="0"/>
                <a:cs typeface="Poppins" pitchFamily="2" charset="77"/>
              </a:rPr>
              <a:t>avant</a:t>
            </a:r>
            <a:r>
              <a:rPr lang="fr-FR" sz="2400" b="1" dirty="0">
                <a:latin typeface="Poppins" pitchFamily="2" charset="77"/>
                <a:ea typeface="Helvetica Neue" panose="02000503000000020004" pitchFamily="2" charset="0"/>
                <a:cs typeface="Poppins" pitchFamily="2" charset="77"/>
              </a:rPr>
              <a:t> le verbe.</a:t>
            </a:r>
          </a:p>
        </p:txBody>
      </p:sp>
      <p:pic>
        <p:nvPicPr>
          <p:cNvPr id="10" name="Image 9">
            <a:extLst>
              <a:ext uri="{FF2B5EF4-FFF2-40B4-BE49-F238E27FC236}">
                <a16:creationId xmlns:a16="http://schemas.microsoft.com/office/drawing/2014/main" id="{5DF348F4-82C1-CB19-D358-82D74E0A86AD}"/>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12" name="Image 11" descr="Une image contenant cercle, Graphique, clipart, symbole&#10;&#10;Le contenu généré par l’IA peut être incorrect.">
            <a:extLst>
              <a:ext uri="{FF2B5EF4-FFF2-40B4-BE49-F238E27FC236}">
                <a16:creationId xmlns:a16="http://schemas.microsoft.com/office/drawing/2014/main" id="{34907D19-3781-667B-4369-83FDF80E5D25}"/>
              </a:ext>
            </a:extLst>
          </p:cNvPr>
          <p:cNvPicPr>
            <a:picLocks noChangeAspect="1"/>
          </p:cNvPicPr>
          <p:nvPr/>
        </p:nvPicPr>
        <p:blipFill>
          <a:blip r:embed="rId4"/>
          <a:srcRect t="21220" b="24843"/>
          <a:stretch>
            <a:fillRect/>
          </a:stretch>
        </p:blipFill>
        <p:spPr>
          <a:xfrm>
            <a:off x="2618651" y="265092"/>
            <a:ext cx="1295025" cy="698500"/>
          </a:xfrm>
          <a:prstGeom prst="rect">
            <a:avLst/>
          </a:prstGeom>
        </p:spPr>
      </p:pic>
      <p:pic>
        <p:nvPicPr>
          <p:cNvPr id="15" name="Image 14">
            <a:extLst>
              <a:ext uri="{FF2B5EF4-FFF2-40B4-BE49-F238E27FC236}">
                <a16:creationId xmlns:a16="http://schemas.microsoft.com/office/drawing/2014/main" id="{7E55C382-31BF-D587-D9DA-43CDBC55635E}"/>
              </a:ext>
            </a:extLst>
          </p:cNvPr>
          <p:cNvPicPr>
            <a:picLocks noChangeAspect="1"/>
          </p:cNvPicPr>
          <p:nvPr/>
        </p:nvPicPr>
        <p:blipFill>
          <a:blip r:embed="rId5"/>
          <a:srcRect/>
          <a:stretch/>
        </p:blipFill>
        <p:spPr>
          <a:xfrm>
            <a:off x="4127500" y="160938"/>
            <a:ext cx="3937000" cy="685800"/>
          </a:xfrm>
          <a:prstGeom prst="rect">
            <a:avLst/>
          </a:prstGeom>
        </p:spPr>
      </p:pic>
      <p:pic>
        <p:nvPicPr>
          <p:cNvPr id="16" name="Image 15" descr="Une image contenant Visage humain, habits, costume universitaire, commencement&#10;&#10;Le contenu généré par l’IA peut être incorrect.">
            <a:extLst>
              <a:ext uri="{FF2B5EF4-FFF2-40B4-BE49-F238E27FC236}">
                <a16:creationId xmlns:a16="http://schemas.microsoft.com/office/drawing/2014/main" id="{F4E3ED4B-6458-4644-F490-1E154BF13D23}"/>
              </a:ext>
            </a:extLst>
          </p:cNvPr>
          <p:cNvPicPr>
            <a:picLocks noChangeAspect="1"/>
          </p:cNvPicPr>
          <p:nvPr/>
        </p:nvPicPr>
        <p:blipFill>
          <a:blip r:embed="rId6"/>
          <a:stretch>
            <a:fillRect/>
          </a:stretch>
        </p:blipFill>
        <p:spPr>
          <a:xfrm>
            <a:off x="0" y="0"/>
            <a:ext cx="1311876" cy="1311876"/>
          </a:xfrm>
          <a:prstGeom prst="rect">
            <a:avLst/>
          </a:prstGeom>
        </p:spPr>
      </p:pic>
      <p:pic>
        <p:nvPicPr>
          <p:cNvPr id="17" name="Picture 8" descr="Le TOEIC est le Test le Plus Demandé par les Grandes Entreprises">
            <a:extLst>
              <a:ext uri="{FF2B5EF4-FFF2-40B4-BE49-F238E27FC236}">
                <a16:creationId xmlns:a16="http://schemas.microsoft.com/office/drawing/2014/main" id="{ADF979BF-B1A2-2922-5F75-1C7E654605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48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iterate type="lt">
                                    <p:tmPct val="0"/>
                                  </p:iterate>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1+#ppt_w/2"/>
                                          </p:val>
                                        </p:tav>
                                        <p:tav tm="100000">
                                          <p:val>
                                            <p:strVal val="#ppt_x"/>
                                          </p:val>
                                        </p:tav>
                                      </p:tavLst>
                                    </p:anim>
                                    <p:anim calcmode="lin" valueType="num">
                                      <p:cBhvr additive="base">
                                        <p:cTn id="27"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0-#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1+#ppt_w/2"/>
                                          </p:val>
                                        </p:tav>
                                        <p:tav tm="100000">
                                          <p:val>
                                            <p:strVal val="#ppt_x"/>
                                          </p:val>
                                        </p:tav>
                                      </p:tavLst>
                                    </p:anim>
                                    <p:anim calcmode="lin" valueType="num">
                                      <p:cBhvr additive="base">
                                        <p:cTn id="39"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 calcmode="lin" valueType="num">
                                      <p:cBhvr additive="base">
                                        <p:cTn id="50" dur="500" fill="hold"/>
                                        <p:tgtEl>
                                          <p:spTgt spid="37"/>
                                        </p:tgtEl>
                                        <p:attrNameLst>
                                          <p:attrName>ppt_x</p:attrName>
                                        </p:attrNameLst>
                                      </p:cBhvr>
                                      <p:tavLst>
                                        <p:tav tm="0">
                                          <p:val>
                                            <p:strVal val="1+#ppt_w/2"/>
                                          </p:val>
                                        </p:tav>
                                        <p:tav tm="100000">
                                          <p:val>
                                            <p:strVal val="#ppt_x"/>
                                          </p:val>
                                        </p:tav>
                                      </p:tavLst>
                                    </p:anim>
                                    <p:anim calcmode="lin" valueType="num">
                                      <p:cBhvr additive="base">
                                        <p:cTn id="51"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0-#ppt_w/2"/>
                                          </p:val>
                                        </p:tav>
                                        <p:tav tm="100000">
                                          <p:val>
                                            <p:strVal val="#ppt_x"/>
                                          </p:val>
                                        </p:tav>
                                      </p:tavLst>
                                    </p:anim>
                                    <p:anim calcmode="lin" valueType="num">
                                      <p:cBhvr additive="base">
                                        <p:cTn id="5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1+#ppt_w/2"/>
                                          </p:val>
                                        </p:tav>
                                        <p:tav tm="100000">
                                          <p:val>
                                            <p:strVal val="#ppt_x"/>
                                          </p:val>
                                        </p:tav>
                                      </p:tavLst>
                                    </p:anim>
                                    <p:anim calcmode="lin" valueType="num">
                                      <p:cBhvr additive="base">
                                        <p:cTn id="63"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additive="base">
                                        <p:cTn id="68" dur="500" fill="hold"/>
                                        <p:tgtEl>
                                          <p:spTgt spid="9"/>
                                        </p:tgtEl>
                                        <p:attrNameLst>
                                          <p:attrName>ppt_x</p:attrName>
                                        </p:attrNameLst>
                                      </p:cBhvr>
                                      <p:tavLst>
                                        <p:tav tm="0">
                                          <p:val>
                                            <p:strVal val="0-#ppt_w/2"/>
                                          </p:val>
                                        </p:tav>
                                        <p:tav tm="100000">
                                          <p:val>
                                            <p:strVal val="#ppt_x"/>
                                          </p:val>
                                        </p:tav>
                                      </p:tavLst>
                                    </p:anim>
                                    <p:anim calcmode="lin" valueType="num">
                                      <p:cBhvr additive="base">
                                        <p:cTn id="6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additive="base">
                                        <p:cTn id="74" dur="500" fill="hold"/>
                                        <p:tgtEl>
                                          <p:spTgt spid="35"/>
                                        </p:tgtEl>
                                        <p:attrNameLst>
                                          <p:attrName>ppt_x</p:attrName>
                                        </p:attrNameLst>
                                      </p:cBhvr>
                                      <p:tavLst>
                                        <p:tav tm="0">
                                          <p:val>
                                            <p:strVal val="1+#ppt_w/2"/>
                                          </p:val>
                                        </p:tav>
                                        <p:tav tm="100000">
                                          <p:val>
                                            <p:strVal val="#ppt_x"/>
                                          </p:val>
                                        </p:tav>
                                      </p:tavLst>
                                    </p:anim>
                                    <p:anim calcmode="lin" valueType="num">
                                      <p:cBhvr additive="base">
                                        <p:cTn id="75"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additive="base">
                                        <p:cTn id="80" dur="500" fill="hold"/>
                                        <p:tgtEl>
                                          <p:spTgt spid="18"/>
                                        </p:tgtEl>
                                        <p:attrNameLst>
                                          <p:attrName>ppt_x</p:attrName>
                                        </p:attrNameLst>
                                      </p:cBhvr>
                                      <p:tavLst>
                                        <p:tav tm="0">
                                          <p:val>
                                            <p:strVal val="0-#ppt_w/2"/>
                                          </p:val>
                                        </p:tav>
                                        <p:tav tm="100000">
                                          <p:val>
                                            <p:strVal val="#ppt_x"/>
                                          </p:val>
                                        </p:tav>
                                      </p:tavLst>
                                    </p:anim>
                                    <p:anim calcmode="lin" valueType="num">
                                      <p:cBhvr additive="base">
                                        <p:cTn id="81"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grpId="0" nodeType="click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additive="base">
                                        <p:cTn id="86" dur="500" fill="hold"/>
                                        <p:tgtEl>
                                          <p:spTgt spid="38"/>
                                        </p:tgtEl>
                                        <p:attrNameLst>
                                          <p:attrName>ppt_x</p:attrName>
                                        </p:attrNameLst>
                                      </p:cBhvr>
                                      <p:tavLst>
                                        <p:tav tm="0">
                                          <p:val>
                                            <p:strVal val="1+#ppt_w/2"/>
                                          </p:val>
                                        </p:tav>
                                        <p:tav tm="100000">
                                          <p:val>
                                            <p:strVal val="#ppt_x"/>
                                          </p:val>
                                        </p:tav>
                                      </p:tavLst>
                                    </p:anim>
                                    <p:anim calcmode="lin" valueType="num">
                                      <p:cBhvr additive="base">
                                        <p:cTn id="87"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grpId="0" nodeType="click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additive="base">
                                        <p:cTn id="92" dur="500" fill="hold"/>
                                        <p:tgtEl>
                                          <p:spTgt spid="11"/>
                                        </p:tgtEl>
                                        <p:attrNameLst>
                                          <p:attrName>ppt_x</p:attrName>
                                        </p:attrNameLst>
                                      </p:cBhvr>
                                      <p:tavLst>
                                        <p:tav tm="0">
                                          <p:val>
                                            <p:strVal val="1+#ppt_w/2"/>
                                          </p:val>
                                        </p:tav>
                                        <p:tav tm="100000">
                                          <p:val>
                                            <p:strVal val="#ppt_x"/>
                                          </p:val>
                                        </p:tav>
                                      </p:tavLst>
                                    </p:anim>
                                    <p:anim calcmode="lin" valueType="num">
                                      <p:cBhvr additive="base">
                                        <p:cTn id="9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5"/>
                                        </p:tgtEl>
                                        <p:attrNameLst>
                                          <p:attrName>style.visibility</p:attrName>
                                        </p:attrNameLst>
                                      </p:cBhvr>
                                      <p:to>
                                        <p:strVal val="visible"/>
                                      </p:to>
                                    </p:set>
                                    <p:anim calcmode="lin" valueType="num">
                                      <p:cBhvr additive="base">
                                        <p:cTn id="98" dur="500" fill="hold"/>
                                        <p:tgtEl>
                                          <p:spTgt spid="5"/>
                                        </p:tgtEl>
                                        <p:attrNameLst>
                                          <p:attrName>ppt_x</p:attrName>
                                        </p:attrNameLst>
                                      </p:cBhvr>
                                      <p:tavLst>
                                        <p:tav tm="0">
                                          <p:val>
                                            <p:strVal val="#ppt_x"/>
                                          </p:val>
                                        </p:tav>
                                        <p:tav tm="100000">
                                          <p:val>
                                            <p:strVal val="#ppt_x"/>
                                          </p:val>
                                        </p:tav>
                                      </p:tavLst>
                                    </p:anim>
                                    <p:anim calcmode="lin" valueType="num">
                                      <p:cBhvr additive="base">
                                        <p:cTn id="9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9" grpId="0"/>
      <p:bldP spid="13" grpId="0"/>
      <p:bldP spid="14" grpId="0"/>
      <p:bldP spid="18" grpId="0"/>
      <p:bldP spid="33" grpId="0"/>
      <p:bldP spid="34" grpId="0"/>
      <p:bldP spid="35" grpId="0"/>
      <p:bldP spid="36" grpId="0"/>
      <p:bldP spid="37" grpId="0"/>
      <p:bldP spid="38" grpId="0"/>
      <p:bldP spid="5"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5F836-191A-1318-58A4-E16F1D5F8F16}"/>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A36F3A12-01D7-2BA2-6797-9B439BE1A3DF}"/>
              </a:ext>
            </a:extLst>
          </p:cNvPr>
          <p:cNvPicPr>
            <a:picLocks noChangeAspect="1"/>
          </p:cNvPicPr>
          <p:nvPr/>
        </p:nvPicPr>
        <p:blipFill>
          <a:blip r:embed="rId2"/>
          <a:stretch>
            <a:fillRect/>
          </a:stretch>
        </p:blipFill>
        <p:spPr>
          <a:xfrm>
            <a:off x="10522466" y="5085431"/>
            <a:ext cx="1669534" cy="1772569"/>
          </a:xfrm>
          <a:prstGeom prst="rect">
            <a:avLst/>
          </a:prstGeom>
        </p:spPr>
      </p:pic>
      <p:pic>
        <p:nvPicPr>
          <p:cNvPr id="3" name="Image 2" descr="Une image contenant Visage humain, habits, costume universitaire, commencement&#10;&#10;Le contenu généré par l’IA peut être incorrect.">
            <a:extLst>
              <a:ext uri="{FF2B5EF4-FFF2-40B4-BE49-F238E27FC236}">
                <a16:creationId xmlns:a16="http://schemas.microsoft.com/office/drawing/2014/main" id="{A486588E-22FD-C74E-149D-F7EB99A89A17}"/>
              </a:ext>
            </a:extLst>
          </p:cNvPr>
          <p:cNvPicPr>
            <a:picLocks noChangeAspect="1"/>
          </p:cNvPicPr>
          <p:nvPr/>
        </p:nvPicPr>
        <p:blipFill>
          <a:blip r:embed="rId3"/>
          <a:stretch>
            <a:fillRect/>
          </a:stretch>
        </p:blipFill>
        <p:spPr>
          <a:xfrm>
            <a:off x="0" y="0"/>
            <a:ext cx="1311876" cy="1311876"/>
          </a:xfrm>
          <a:prstGeom prst="rect">
            <a:avLst/>
          </a:prstGeom>
        </p:spPr>
      </p:pic>
      <p:sp>
        <p:nvSpPr>
          <p:cNvPr id="4" name="ZoneTexte 3">
            <a:extLst>
              <a:ext uri="{FF2B5EF4-FFF2-40B4-BE49-F238E27FC236}">
                <a16:creationId xmlns:a16="http://schemas.microsoft.com/office/drawing/2014/main" id="{FDC6DFB6-2AF3-17C6-FC0D-4AB0E402575A}"/>
              </a:ext>
            </a:extLst>
          </p:cNvPr>
          <p:cNvSpPr txBox="1"/>
          <p:nvPr/>
        </p:nvSpPr>
        <p:spPr>
          <a:xfrm>
            <a:off x="0" y="2111940"/>
            <a:ext cx="12191999" cy="3859775"/>
          </a:xfrm>
          <a:prstGeom prst="rect">
            <a:avLst/>
          </a:prstGeom>
          <a:noFill/>
        </p:spPr>
        <p:txBody>
          <a:bodyPr wrap="square">
            <a:spAutoFit/>
          </a:bodyPr>
          <a:lstStyle/>
          <a:p>
            <a:pPr algn="just">
              <a:lnSpc>
                <a:spcPct val="115000"/>
              </a:lnSpc>
              <a:spcBef>
                <a:spcPts val="600"/>
              </a:spcBef>
              <a:spcAft>
                <a:spcPts val="200"/>
              </a:spcAft>
              <a:buNone/>
            </a:pPr>
            <a:r>
              <a:rPr lang="en-US" sz="3600" b="1" kern="0" dirty="0">
                <a:solidFill>
                  <a:srgbClr val="1E375A"/>
                </a:solidFill>
                <a:effectLst/>
                <a:latin typeface="Poppins" pitchFamily="2" charset="77"/>
                <a:ea typeface="MS Gothic" panose="020B0609070205080204" pitchFamily="49" charset="-128"/>
                <a:cs typeface="Poppins" pitchFamily="2" charset="77"/>
              </a:rPr>
              <a:t>2. Format </a:t>
            </a:r>
            <a:r>
              <a:rPr lang="en-US" sz="3600" b="1" kern="0" dirty="0" err="1">
                <a:solidFill>
                  <a:srgbClr val="1E375A"/>
                </a:solidFill>
                <a:effectLst/>
                <a:latin typeface="Poppins" pitchFamily="2" charset="77"/>
                <a:ea typeface="MS Gothic" panose="020B0609070205080204" pitchFamily="49" charset="-128"/>
                <a:cs typeface="Poppins" pitchFamily="2" charset="77"/>
              </a:rPr>
              <a:t>général</a:t>
            </a:r>
            <a:r>
              <a:rPr lang="en-US" sz="3600" b="1" kern="0" dirty="0">
                <a:solidFill>
                  <a:srgbClr val="1E375A"/>
                </a:solidFill>
                <a:effectLst/>
                <a:latin typeface="Poppins" pitchFamily="2" charset="77"/>
                <a:ea typeface="MS Gothic" panose="020B0609070205080204" pitchFamily="49" charset="-128"/>
                <a:cs typeface="Poppins" pitchFamily="2" charset="77"/>
              </a:rPr>
              <a:t> de </a:t>
            </a:r>
            <a:r>
              <a:rPr lang="en-US" sz="3600" b="1" kern="0" dirty="0" err="1">
                <a:solidFill>
                  <a:srgbClr val="1E375A"/>
                </a:solidFill>
                <a:effectLst/>
                <a:latin typeface="Poppins" pitchFamily="2" charset="77"/>
                <a:ea typeface="MS Gothic" panose="020B0609070205080204" pitchFamily="49" charset="-128"/>
                <a:cs typeface="Poppins" pitchFamily="2" charset="77"/>
              </a:rPr>
              <a:t>l’examen</a:t>
            </a:r>
            <a:endParaRPr lang="fr-MQ" sz="3600" b="1" kern="0" dirty="0">
              <a:solidFill>
                <a:srgbClr val="1E375A"/>
              </a:solidFill>
              <a:effectLst/>
              <a:latin typeface="Poppins" pitchFamily="2" charset="77"/>
              <a:ea typeface="MS Gothic" panose="020B0609070205080204" pitchFamily="49" charset="-128"/>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Le format standard </a:t>
            </a:r>
            <a:r>
              <a:rPr lang="en-US" sz="2800" dirty="0" err="1">
                <a:effectLst/>
                <a:latin typeface="Poppins" pitchFamily="2" charset="77"/>
                <a:ea typeface="Aptos" panose="020B0004020202020204" pitchFamily="34" charset="0"/>
                <a:cs typeface="Poppins" pitchFamily="2" charset="77"/>
              </a:rPr>
              <a:t>comprend</a:t>
            </a:r>
            <a:r>
              <a:rPr lang="en-US" sz="2800" dirty="0">
                <a:effectLst/>
                <a:latin typeface="Poppins" pitchFamily="2" charset="77"/>
                <a:ea typeface="Aptos" panose="020B0004020202020204" pitchFamily="34" charset="0"/>
                <a:cs typeface="Poppins" pitchFamily="2" charset="77"/>
              </a:rPr>
              <a:t> </a:t>
            </a:r>
            <a:r>
              <a:rPr lang="en-US" sz="2800" b="1" dirty="0">
                <a:solidFill>
                  <a:srgbClr val="FF0000"/>
                </a:solidFill>
                <a:effectLst/>
                <a:latin typeface="Poppins" pitchFamily="2" charset="77"/>
                <a:ea typeface="Aptos" panose="020B0004020202020204" pitchFamily="34" charset="0"/>
                <a:cs typeface="Poppins" pitchFamily="2" charset="77"/>
              </a:rPr>
              <a:t>200 questions </a:t>
            </a:r>
            <a:r>
              <a:rPr lang="en-US" sz="2800" dirty="0">
                <a:effectLst/>
                <a:latin typeface="Poppins" pitchFamily="2" charset="77"/>
                <a:ea typeface="Aptos" panose="020B0004020202020204" pitchFamily="34" charset="0"/>
                <a:cs typeface="Poppins" pitchFamily="2" charset="77"/>
              </a:rPr>
              <a:t>à choix multiples </a:t>
            </a:r>
            <a:r>
              <a:rPr lang="en-US" sz="2800" dirty="0" err="1">
                <a:effectLst/>
                <a:latin typeface="Poppins" pitchFamily="2" charset="77"/>
                <a:ea typeface="Aptos" panose="020B0004020202020204" pitchFamily="34" charset="0"/>
                <a:cs typeface="Poppins" pitchFamily="2" charset="77"/>
              </a:rPr>
              <a:t>réparties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en</a:t>
            </a:r>
            <a:r>
              <a:rPr lang="en-US" sz="2800" dirty="0">
                <a:effectLst/>
                <a:latin typeface="Poppins" pitchFamily="2" charset="77"/>
                <a:ea typeface="Aptos" panose="020B0004020202020204" pitchFamily="34" charset="0"/>
                <a:cs typeface="Poppins" pitchFamily="2" charset="77"/>
              </a:rPr>
              <a:t> deux sections.</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b="1" dirty="0">
                <a:effectLst/>
                <a:latin typeface="Poppins" pitchFamily="2" charset="77"/>
                <a:ea typeface="Aptos" panose="020B0004020202020204" pitchFamily="34" charset="0"/>
                <a:cs typeface="Poppins" pitchFamily="2" charset="77"/>
              </a:rPr>
              <a:t>Section Listening </a:t>
            </a:r>
            <a:r>
              <a:rPr lang="en-US" sz="2800" dirty="0">
                <a:effectLst/>
                <a:latin typeface="Poppins" pitchFamily="2" charset="77"/>
                <a:ea typeface="Aptos" panose="020B0004020202020204" pitchFamily="34" charset="0"/>
                <a:cs typeface="Poppins" pitchFamily="2" charset="77"/>
              </a:rPr>
              <a:t>: </a:t>
            </a:r>
            <a:r>
              <a:rPr lang="en-US" sz="2800" b="1" dirty="0">
                <a:solidFill>
                  <a:srgbClr val="FF0000"/>
                </a:solidFill>
                <a:effectLst/>
                <a:latin typeface="Poppins" pitchFamily="2" charset="77"/>
                <a:ea typeface="Aptos" panose="020B0004020202020204" pitchFamily="34" charset="0"/>
                <a:cs typeface="Poppins" pitchFamily="2" charset="77"/>
              </a:rPr>
              <a:t>100 questions </a:t>
            </a:r>
            <a:r>
              <a:rPr lang="en-US" sz="2800" dirty="0" err="1">
                <a:effectLst/>
                <a:latin typeface="Poppins" pitchFamily="2" charset="77"/>
                <a:ea typeface="Aptos" panose="020B0004020202020204" pitchFamily="34" charset="0"/>
                <a:cs typeface="Poppins" pitchFamily="2" charset="77"/>
              </a:rPr>
              <a:t>en</a:t>
            </a:r>
            <a:r>
              <a:rPr lang="en-US" sz="2800" dirty="0">
                <a:effectLst/>
                <a:latin typeface="Poppins" pitchFamily="2" charset="77"/>
                <a:ea typeface="Aptos" panose="020B0004020202020204" pitchFamily="34" charset="0"/>
                <a:cs typeface="Poppins" pitchFamily="2" charset="77"/>
              </a:rPr>
              <a:t> 45 minutes.</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b="1" dirty="0">
                <a:effectLst/>
                <a:latin typeface="Poppins" pitchFamily="2" charset="77"/>
                <a:ea typeface="Aptos" panose="020B0004020202020204" pitchFamily="34" charset="0"/>
                <a:cs typeface="Poppins" pitchFamily="2" charset="77"/>
              </a:rPr>
              <a:t>Section Reading </a:t>
            </a:r>
            <a:r>
              <a:rPr lang="en-US" sz="2800" dirty="0">
                <a:effectLst/>
                <a:latin typeface="Poppins" pitchFamily="2" charset="77"/>
                <a:ea typeface="Aptos" panose="020B0004020202020204" pitchFamily="34" charset="0"/>
                <a:cs typeface="Poppins" pitchFamily="2" charset="77"/>
              </a:rPr>
              <a:t>: </a:t>
            </a:r>
            <a:r>
              <a:rPr lang="en-US" sz="2800" b="1" dirty="0">
                <a:solidFill>
                  <a:srgbClr val="FF0000"/>
                </a:solidFill>
                <a:effectLst/>
                <a:latin typeface="Poppins" pitchFamily="2" charset="77"/>
                <a:ea typeface="Aptos" panose="020B0004020202020204" pitchFamily="34" charset="0"/>
                <a:cs typeface="Poppins" pitchFamily="2" charset="77"/>
              </a:rPr>
              <a:t>100 questions </a:t>
            </a:r>
            <a:r>
              <a:rPr lang="en-US" sz="2800" dirty="0" err="1">
                <a:effectLst/>
                <a:latin typeface="Poppins" pitchFamily="2" charset="77"/>
                <a:ea typeface="Aptos" panose="020B0004020202020204" pitchFamily="34" charset="0"/>
                <a:cs typeface="Poppins" pitchFamily="2" charset="77"/>
              </a:rPr>
              <a:t>en</a:t>
            </a:r>
            <a:r>
              <a:rPr lang="en-US" sz="2800" dirty="0">
                <a:effectLst/>
                <a:latin typeface="Poppins" pitchFamily="2" charset="77"/>
                <a:ea typeface="Aptos" panose="020B0004020202020204" pitchFamily="34" charset="0"/>
                <a:cs typeface="Poppins" pitchFamily="2" charset="77"/>
              </a:rPr>
              <a:t> 75 minutes.</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i="1" dirty="0">
                <a:effectLst/>
                <a:latin typeface="Poppins" pitchFamily="2" charset="77"/>
                <a:ea typeface="Aptos" panose="020B0004020202020204" pitchFamily="34" charset="0"/>
                <a:cs typeface="Poppins" pitchFamily="2" charset="77"/>
              </a:rPr>
              <a:t>Il faut </a:t>
            </a:r>
            <a:r>
              <a:rPr lang="en-US" sz="2800" i="1" dirty="0" err="1">
                <a:effectLst/>
                <a:latin typeface="Poppins" pitchFamily="2" charset="77"/>
                <a:ea typeface="Aptos" panose="020B0004020202020204" pitchFamily="34" charset="0"/>
                <a:cs typeface="Poppins" pitchFamily="2" charset="77"/>
              </a:rPr>
              <a:t>prévoir</a:t>
            </a:r>
            <a:r>
              <a:rPr lang="en-US" sz="2800" i="1" dirty="0">
                <a:effectLst/>
                <a:latin typeface="Poppins" pitchFamily="2" charset="77"/>
                <a:ea typeface="Aptos" panose="020B0004020202020204" pitchFamily="34" charset="0"/>
                <a:cs typeface="Poppins" pitchFamily="2" charset="77"/>
              </a:rPr>
              <a:t> environ 30 minutes </a:t>
            </a:r>
            <a:r>
              <a:rPr lang="en-US" sz="2800" i="1" dirty="0" err="1">
                <a:effectLst/>
                <a:latin typeface="Poppins" pitchFamily="2" charset="77"/>
                <a:ea typeface="Aptos" panose="020B0004020202020204" pitchFamily="34" charset="0"/>
                <a:cs typeface="Poppins" pitchFamily="2" charset="77"/>
              </a:rPr>
              <a:t>supplémentaires</a:t>
            </a:r>
            <a:r>
              <a:rPr lang="en-US" sz="2800" i="1" dirty="0">
                <a:effectLst/>
                <a:latin typeface="Poppins" pitchFamily="2" charset="77"/>
                <a:ea typeface="Aptos" panose="020B0004020202020204" pitchFamily="34" charset="0"/>
                <a:cs typeface="Poppins" pitchFamily="2" charset="77"/>
              </a:rPr>
              <a:t> pour </a:t>
            </a:r>
            <a:r>
              <a:rPr lang="en-US" sz="2800" i="1" dirty="0" err="1">
                <a:effectLst/>
                <a:latin typeface="Poppins" pitchFamily="2" charset="77"/>
                <a:ea typeface="Aptos" panose="020B0004020202020204" pitchFamily="34" charset="0"/>
                <a:cs typeface="Poppins" pitchFamily="2" charset="77"/>
              </a:rPr>
              <a:t>l’accueil</a:t>
            </a:r>
            <a:r>
              <a:rPr lang="en-US" sz="2800" i="1" dirty="0">
                <a:effectLst/>
                <a:latin typeface="Poppins" pitchFamily="2" charset="77"/>
                <a:ea typeface="Aptos" panose="020B0004020202020204" pitchFamily="34" charset="0"/>
                <a:cs typeface="Poppins" pitchFamily="2" charset="77"/>
              </a:rPr>
              <a:t> et les </a:t>
            </a:r>
            <a:r>
              <a:rPr lang="en-US" sz="2800" i="1" dirty="0" err="1">
                <a:effectLst/>
                <a:latin typeface="Poppins" pitchFamily="2" charset="77"/>
                <a:ea typeface="Aptos" panose="020B0004020202020204" pitchFamily="34" charset="0"/>
                <a:cs typeface="Poppins" pitchFamily="2" charset="77"/>
              </a:rPr>
              <a:t>formalités</a:t>
            </a:r>
            <a:r>
              <a:rPr lang="en-US" sz="2800" i="1" dirty="0">
                <a:effectLst/>
                <a:latin typeface="Poppins" pitchFamily="2" charset="77"/>
                <a:ea typeface="Aptos" panose="020B0004020202020204" pitchFamily="34" charset="0"/>
                <a:cs typeface="Poppins" pitchFamily="2" charset="77"/>
              </a:rPr>
              <a:t>, </a:t>
            </a:r>
            <a:r>
              <a:rPr lang="en-US" sz="2800" i="1" dirty="0" err="1">
                <a:effectLst/>
                <a:latin typeface="Poppins" pitchFamily="2" charset="77"/>
                <a:ea typeface="Aptos" panose="020B0004020202020204" pitchFamily="34" charset="0"/>
                <a:cs typeface="Poppins" pitchFamily="2" charset="77"/>
              </a:rPr>
              <a:t>soit</a:t>
            </a:r>
            <a:r>
              <a:rPr lang="en-US" sz="2800" i="1" dirty="0">
                <a:effectLst/>
                <a:latin typeface="Poppins" pitchFamily="2" charset="77"/>
                <a:ea typeface="Aptos" panose="020B0004020202020204" pitchFamily="34" charset="0"/>
                <a:cs typeface="Poppins" pitchFamily="2" charset="77"/>
              </a:rPr>
              <a:t> environ 2 h 30 au total.</a:t>
            </a:r>
            <a:endParaRPr lang="fr-MQ" sz="2800" i="1" dirty="0">
              <a:effectLst/>
              <a:latin typeface="Poppins" pitchFamily="2" charset="77"/>
              <a:ea typeface="Aptos" panose="020B0004020202020204" pitchFamily="34" charset="0"/>
              <a:cs typeface="Poppins" pitchFamily="2" charset="77"/>
            </a:endParaRPr>
          </a:p>
        </p:txBody>
      </p:sp>
      <p:pic>
        <p:nvPicPr>
          <p:cNvPr id="5" name="Image 4" descr="Une image contenant Police, texte, Graphique&#10;&#10;Le contenu généré par l’IA peut être incorrect.">
            <a:extLst>
              <a:ext uri="{FF2B5EF4-FFF2-40B4-BE49-F238E27FC236}">
                <a16:creationId xmlns:a16="http://schemas.microsoft.com/office/drawing/2014/main" id="{A70E9722-F833-CE17-69BB-D06645BB7A15}"/>
              </a:ext>
            </a:extLst>
          </p:cNvPr>
          <p:cNvPicPr>
            <a:picLocks noChangeAspect="1"/>
          </p:cNvPicPr>
          <p:nvPr/>
        </p:nvPicPr>
        <p:blipFill>
          <a:blip r:embed="rId4"/>
          <a:stretch>
            <a:fillRect/>
          </a:stretch>
        </p:blipFill>
        <p:spPr>
          <a:xfrm>
            <a:off x="4127500" y="313038"/>
            <a:ext cx="3937000" cy="685800"/>
          </a:xfrm>
          <a:prstGeom prst="rect">
            <a:avLst/>
          </a:prstGeom>
        </p:spPr>
      </p:pic>
      <p:pic>
        <p:nvPicPr>
          <p:cNvPr id="6" name="Picture 8" descr="Le TOEIC est le Test le Plus Demandé par les Grandes Entreprises">
            <a:extLst>
              <a:ext uri="{FF2B5EF4-FFF2-40B4-BE49-F238E27FC236}">
                <a16:creationId xmlns:a16="http://schemas.microsoft.com/office/drawing/2014/main" id="{276315A3-BE9B-5CE9-BC19-EF961E8AA6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18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FF9A21D-289C-5426-3AF4-5BA457D8EDDC}"/>
              </a:ext>
            </a:extLst>
          </p:cNvPr>
          <p:cNvSpPr txBox="1"/>
          <p:nvPr/>
        </p:nvSpPr>
        <p:spPr>
          <a:xfrm>
            <a:off x="897994" y="1667466"/>
            <a:ext cx="10396012" cy="461665"/>
          </a:xfrm>
          <a:prstGeom prst="rect">
            <a:avLst/>
          </a:prstGeom>
          <a:noFill/>
        </p:spPr>
        <p:txBody>
          <a:bodyPr wrap="square" rtlCol="0">
            <a:spAutoFit/>
          </a:bodyPr>
          <a:lstStyle/>
          <a:p>
            <a:pPr algn="just"/>
            <a:r>
              <a:rPr lang="fr-FR" sz="2400" b="1" dirty="0">
                <a:latin typeface="Poppins" pitchFamily="2" charset="77"/>
                <a:ea typeface="Helvetica Neue" panose="02000503000000020004" pitchFamily="2" charset="0"/>
                <a:cs typeface="Poppins" pitchFamily="2" charset="77"/>
              </a:rPr>
              <a:t>Les </a:t>
            </a:r>
            <a:r>
              <a:rPr lang="fr-FR" sz="2400" b="1" dirty="0">
                <a:solidFill>
                  <a:srgbClr val="FF0000"/>
                </a:solidFill>
                <a:latin typeface="Poppins" pitchFamily="2" charset="77"/>
                <a:ea typeface="Helvetica Neue" panose="02000503000000020004" pitchFamily="2" charset="0"/>
                <a:cs typeface="Poppins" pitchFamily="2" charset="77"/>
              </a:rPr>
              <a:t>expressions de fréquence </a:t>
            </a:r>
            <a:r>
              <a:rPr lang="fr-FR" sz="2400" b="1" dirty="0">
                <a:latin typeface="Poppins" pitchFamily="2" charset="77"/>
                <a:ea typeface="Helvetica Neue" panose="02000503000000020004" pitchFamily="2" charset="0"/>
                <a:cs typeface="Poppins" pitchFamily="2" charset="77"/>
              </a:rPr>
              <a:t>s’utilisent avec le présent simple: </a:t>
            </a:r>
          </a:p>
        </p:txBody>
      </p:sp>
      <p:sp>
        <p:nvSpPr>
          <p:cNvPr id="3" name="ZoneTexte 2">
            <a:extLst>
              <a:ext uri="{FF2B5EF4-FFF2-40B4-BE49-F238E27FC236}">
                <a16:creationId xmlns:a16="http://schemas.microsoft.com/office/drawing/2014/main" id="{D28C51B3-593E-079E-7B16-E025D072C036}"/>
              </a:ext>
            </a:extLst>
          </p:cNvPr>
          <p:cNvSpPr txBox="1"/>
          <p:nvPr/>
        </p:nvSpPr>
        <p:spPr>
          <a:xfrm>
            <a:off x="2804376" y="2727476"/>
            <a:ext cx="2646247" cy="461665"/>
          </a:xfrm>
          <a:prstGeom prst="rect">
            <a:avLst/>
          </a:prstGeom>
          <a:noFill/>
        </p:spPr>
        <p:txBody>
          <a:bodyPr wrap="square" rtlCol="0">
            <a:spAutoFit/>
          </a:bodyPr>
          <a:lstStyle/>
          <a:p>
            <a:r>
              <a:rPr lang="fr-FR" sz="2400" b="1" dirty="0" err="1">
                <a:solidFill>
                  <a:srgbClr val="FF0000"/>
                </a:solidFill>
                <a:latin typeface="Poppins" pitchFamily="2" charset="77"/>
                <a:ea typeface="Helvetica Neue" panose="02000503000000020004" pitchFamily="2" charset="0"/>
                <a:cs typeface="Poppins" pitchFamily="2" charset="77"/>
              </a:rPr>
              <a:t>every</a:t>
            </a:r>
            <a:r>
              <a:rPr lang="fr-FR" sz="2400" b="1" dirty="0">
                <a:solidFill>
                  <a:srgbClr val="FF0000"/>
                </a:solidFill>
                <a:latin typeface="Poppins" pitchFamily="2" charset="77"/>
                <a:ea typeface="Helvetica Neue" panose="02000503000000020004" pitchFamily="2" charset="0"/>
                <a:cs typeface="Poppins" pitchFamily="2" charset="77"/>
              </a:rPr>
              <a:t> </a:t>
            </a:r>
            <a:r>
              <a:rPr lang="fr-FR" sz="2400" b="1" dirty="0" err="1">
                <a:solidFill>
                  <a:srgbClr val="FF0000"/>
                </a:solidFill>
                <a:latin typeface="Poppins" pitchFamily="2" charset="77"/>
                <a:ea typeface="Helvetica Neue" panose="02000503000000020004" pitchFamily="2" charset="0"/>
                <a:cs typeface="Poppins" pitchFamily="2" charset="77"/>
              </a:rPr>
              <a:t>day</a:t>
            </a:r>
            <a:endParaRPr lang="fr-FR" sz="2400" b="1" dirty="0">
              <a:solidFill>
                <a:srgbClr val="FF0000"/>
              </a:solidFill>
              <a:latin typeface="Poppins" pitchFamily="2" charset="77"/>
              <a:ea typeface="Helvetica Neue" panose="02000503000000020004" pitchFamily="2" charset="0"/>
              <a:cs typeface="Poppins" pitchFamily="2" charset="77"/>
            </a:endParaRPr>
          </a:p>
        </p:txBody>
      </p:sp>
      <p:sp>
        <p:nvSpPr>
          <p:cNvPr id="7" name="ZoneTexte 6">
            <a:extLst>
              <a:ext uri="{FF2B5EF4-FFF2-40B4-BE49-F238E27FC236}">
                <a16:creationId xmlns:a16="http://schemas.microsoft.com/office/drawing/2014/main" id="{D51AAFC1-6670-89BB-A5F6-EF26E164C447}"/>
              </a:ext>
            </a:extLst>
          </p:cNvPr>
          <p:cNvSpPr txBox="1"/>
          <p:nvPr/>
        </p:nvSpPr>
        <p:spPr>
          <a:xfrm>
            <a:off x="2804376" y="3137382"/>
            <a:ext cx="2646247" cy="830997"/>
          </a:xfrm>
          <a:prstGeom prst="rect">
            <a:avLst/>
          </a:prstGeom>
          <a:noFill/>
        </p:spPr>
        <p:txBody>
          <a:bodyPr wrap="square" rtlCol="0">
            <a:spAutoFit/>
          </a:bodyPr>
          <a:lstStyle/>
          <a:p>
            <a:r>
              <a:rPr lang="fr-FR" sz="2400" b="1" dirty="0">
                <a:solidFill>
                  <a:srgbClr val="FF0000"/>
                </a:solidFill>
                <a:latin typeface="Poppins" pitchFamily="2" charset="77"/>
                <a:ea typeface="Helvetica Neue" panose="02000503000000020004" pitchFamily="2" charset="0"/>
                <a:cs typeface="Poppins" pitchFamily="2" charset="77"/>
              </a:rPr>
              <a:t>on </a:t>
            </a:r>
            <a:r>
              <a:rPr lang="fr-FR" sz="2400" b="1" dirty="0" err="1">
                <a:solidFill>
                  <a:srgbClr val="FF0000"/>
                </a:solidFill>
                <a:latin typeface="Poppins" pitchFamily="2" charset="77"/>
                <a:ea typeface="Helvetica Neue" panose="02000503000000020004" pitchFamily="2" charset="0"/>
                <a:cs typeface="Poppins" pitchFamily="2" charset="77"/>
              </a:rPr>
              <a:t>Mondays</a:t>
            </a:r>
            <a:r>
              <a:rPr lang="fr-FR" sz="2400" b="1" dirty="0">
                <a:solidFill>
                  <a:srgbClr val="FF0000"/>
                </a:solidFill>
                <a:latin typeface="Poppins" pitchFamily="2" charset="77"/>
                <a:ea typeface="Helvetica Neue" panose="02000503000000020004" pitchFamily="2" charset="0"/>
                <a:cs typeface="Poppins" pitchFamily="2" charset="77"/>
              </a:rPr>
              <a:t>	</a:t>
            </a:r>
          </a:p>
        </p:txBody>
      </p:sp>
      <p:sp>
        <p:nvSpPr>
          <p:cNvPr id="9" name="ZoneTexte 8">
            <a:extLst>
              <a:ext uri="{FF2B5EF4-FFF2-40B4-BE49-F238E27FC236}">
                <a16:creationId xmlns:a16="http://schemas.microsoft.com/office/drawing/2014/main" id="{2DC64F85-8F80-5CE5-2D5C-637636060462}"/>
              </a:ext>
            </a:extLst>
          </p:cNvPr>
          <p:cNvSpPr txBox="1"/>
          <p:nvPr/>
        </p:nvSpPr>
        <p:spPr>
          <a:xfrm>
            <a:off x="2804375" y="4321598"/>
            <a:ext cx="2646247" cy="461665"/>
          </a:xfrm>
          <a:prstGeom prst="rect">
            <a:avLst/>
          </a:prstGeom>
          <a:noFill/>
        </p:spPr>
        <p:txBody>
          <a:bodyPr wrap="square" rtlCol="0">
            <a:spAutoFit/>
          </a:bodyPr>
          <a:lstStyle/>
          <a:p>
            <a:r>
              <a:rPr lang="fr-FR" sz="2400" b="1" dirty="0" err="1">
                <a:solidFill>
                  <a:srgbClr val="FF0000"/>
                </a:solidFill>
                <a:latin typeface="Poppins" pitchFamily="2" charset="77"/>
                <a:ea typeface="Helvetica Neue" panose="02000503000000020004" pitchFamily="2" charset="0"/>
                <a:cs typeface="Poppins" pitchFamily="2" charset="77"/>
              </a:rPr>
              <a:t>three</a:t>
            </a:r>
            <a:r>
              <a:rPr lang="fr-FR" sz="2400" b="1" dirty="0">
                <a:solidFill>
                  <a:srgbClr val="FF0000"/>
                </a:solidFill>
                <a:latin typeface="Poppins" pitchFamily="2" charset="77"/>
                <a:ea typeface="Helvetica Neue" panose="02000503000000020004" pitchFamily="2" charset="0"/>
                <a:cs typeface="Poppins" pitchFamily="2" charset="77"/>
              </a:rPr>
              <a:t> times a…</a:t>
            </a:r>
          </a:p>
        </p:txBody>
      </p:sp>
      <p:sp>
        <p:nvSpPr>
          <p:cNvPr id="13" name="ZoneTexte 12">
            <a:extLst>
              <a:ext uri="{FF2B5EF4-FFF2-40B4-BE49-F238E27FC236}">
                <a16:creationId xmlns:a16="http://schemas.microsoft.com/office/drawing/2014/main" id="{9C08D96B-5848-A59A-334C-DA7953759800}"/>
              </a:ext>
            </a:extLst>
          </p:cNvPr>
          <p:cNvSpPr txBox="1"/>
          <p:nvPr/>
        </p:nvSpPr>
        <p:spPr>
          <a:xfrm>
            <a:off x="2804375" y="3934443"/>
            <a:ext cx="2646247" cy="461665"/>
          </a:xfrm>
          <a:prstGeom prst="rect">
            <a:avLst/>
          </a:prstGeom>
          <a:noFill/>
        </p:spPr>
        <p:txBody>
          <a:bodyPr wrap="square" rtlCol="0">
            <a:spAutoFit/>
          </a:bodyPr>
          <a:lstStyle/>
          <a:p>
            <a:r>
              <a:rPr lang="fr-FR" sz="2400" b="1" dirty="0" err="1">
                <a:solidFill>
                  <a:srgbClr val="FF0000"/>
                </a:solidFill>
                <a:latin typeface="Poppins" pitchFamily="2" charset="77"/>
                <a:ea typeface="Helvetica Neue" panose="02000503000000020004" pitchFamily="2" charset="0"/>
                <a:cs typeface="Poppins" pitchFamily="2" charset="77"/>
              </a:rPr>
              <a:t>twice</a:t>
            </a:r>
            <a:r>
              <a:rPr lang="fr-FR" sz="2400" b="1" dirty="0">
                <a:solidFill>
                  <a:srgbClr val="FF0000"/>
                </a:solidFill>
                <a:latin typeface="Poppins" pitchFamily="2" charset="77"/>
                <a:ea typeface="Helvetica Neue" panose="02000503000000020004" pitchFamily="2" charset="0"/>
                <a:cs typeface="Poppins" pitchFamily="2" charset="77"/>
              </a:rPr>
              <a:t> a …</a:t>
            </a:r>
          </a:p>
        </p:txBody>
      </p:sp>
      <p:sp>
        <p:nvSpPr>
          <p:cNvPr id="14" name="ZoneTexte 13">
            <a:extLst>
              <a:ext uri="{FF2B5EF4-FFF2-40B4-BE49-F238E27FC236}">
                <a16:creationId xmlns:a16="http://schemas.microsoft.com/office/drawing/2014/main" id="{C23EFEB6-6D9C-9902-5371-7A565DD50113}"/>
              </a:ext>
            </a:extLst>
          </p:cNvPr>
          <p:cNvSpPr txBox="1"/>
          <p:nvPr/>
        </p:nvSpPr>
        <p:spPr>
          <a:xfrm>
            <a:off x="2804375" y="3524537"/>
            <a:ext cx="2646247" cy="461665"/>
          </a:xfrm>
          <a:prstGeom prst="rect">
            <a:avLst/>
          </a:prstGeom>
          <a:noFill/>
        </p:spPr>
        <p:txBody>
          <a:bodyPr wrap="square" rtlCol="0">
            <a:spAutoFit/>
          </a:bodyPr>
          <a:lstStyle/>
          <a:p>
            <a:r>
              <a:rPr lang="fr-FR" sz="2400" b="1" dirty="0">
                <a:solidFill>
                  <a:srgbClr val="FF0000"/>
                </a:solidFill>
                <a:latin typeface="Poppins" pitchFamily="2" charset="77"/>
                <a:ea typeface="Helvetica Neue" panose="02000503000000020004" pitchFamily="2" charset="0"/>
                <a:cs typeface="Poppins" pitchFamily="2" charset="77"/>
              </a:rPr>
              <a:t>once a …</a:t>
            </a:r>
          </a:p>
        </p:txBody>
      </p:sp>
      <p:sp>
        <p:nvSpPr>
          <p:cNvPr id="33" name="ZoneTexte 32">
            <a:extLst>
              <a:ext uri="{FF2B5EF4-FFF2-40B4-BE49-F238E27FC236}">
                <a16:creationId xmlns:a16="http://schemas.microsoft.com/office/drawing/2014/main" id="{87812F5E-1B0B-6395-C3AC-0B5EBA4E463C}"/>
              </a:ext>
            </a:extLst>
          </p:cNvPr>
          <p:cNvSpPr txBox="1"/>
          <p:nvPr/>
        </p:nvSpPr>
        <p:spPr>
          <a:xfrm>
            <a:off x="6180095" y="2727476"/>
            <a:ext cx="3452037" cy="461665"/>
          </a:xfrm>
          <a:prstGeom prst="rect">
            <a:avLst/>
          </a:prstGeom>
          <a:noFill/>
        </p:spPr>
        <p:txBody>
          <a:bodyPr wrap="square" rtlCol="0">
            <a:spAutoFit/>
          </a:bodyPr>
          <a:lstStyle/>
          <a:p>
            <a:r>
              <a:rPr lang="fr-FR" sz="2400" b="1" dirty="0">
                <a:latin typeface="Poppins" pitchFamily="2" charset="77"/>
                <a:ea typeface="Helvetica Neue" panose="02000503000000020004" pitchFamily="2" charset="0"/>
                <a:cs typeface="Poppins" pitchFamily="2" charset="77"/>
              </a:rPr>
              <a:t>chaque jour</a:t>
            </a:r>
          </a:p>
        </p:txBody>
      </p:sp>
      <p:sp>
        <p:nvSpPr>
          <p:cNvPr id="34" name="ZoneTexte 33">
            <a:extLst>
              <a:ext uri="{FF2B5EF4-FFF2-40B4-BE49-F238E27FC236}">
                <a16:creationId xmlns:a16="http://schemas.microsoft.com/office/drawing/2014/main" id="{38D8EE88-33AB-80C8-4BAC-CC503AA99AE1}"/>
              </a:ext>
            </a:extLst>
          </p:cNvPr>
          <p:cNvSpPr txBox="1"/>
          <p:nvPr/>
        </p:nvSpPr>
        <p:spPr>
          <a:xfrm>
            <a:off x="6180095" y="3137382"/>
            <a:ext cx="4550098" cy="461665"/>
          </a:xfrm>
          <a:prstGeom prst="rect">
            <a:avLst/>
          </a:prstGeom>
          <a:noFill/>
        </p:spPr>
        <p:txBody>
          <a:bodyPr wrap="square" rtlCol="0">
            <a:spAutoFit/>
          </a:bodyPr>
          <a:lstStyle/>
          <a:p>
            <a:r>
              <a:rPr lang="fr-FR" sz="2400" b="1" dirty="0">
                <a:latin typeface="Poppins" pitchFamily="2" charset="77"/>
                <a:ea typeface="Helvetica Neue" panose="02000503000000020004" pitchFamily="2" charset="0"/>
                <a:cs typeface="Poppins" pitchFamily="2" charset="77"/>
              </a:rPr>
              <a:t>le lundi (= tous les lundis)</a:t>
            </a:r>
          </a:p>
        </p:txBody>
      </p:sp>
      <p:sp>
        <p:nvSpPr>
          <p:cNvPr id="35" name="ZoneTexte 34">
            <a:extLst>
              <a:ext uri="{FF2B5EF4-FFF2-40B4-BE49-F238E27FC236}">
                <a16:creationId xmlns:a16="http://schemas.microsoft.com/office/drawing/2014/main" id="{7409E3C8-0853-6024-4F5D-DEF88BC83D4A}"/>
              </a:ext>
            </a:extLst>
          </p:cNvPr>
          <p:cNvSpPr txBox="1"/>
          <p:nvPr/>
        </p:nvSpPr>
        <p:spPr>
          <a:xfrm>
            <a:off x="6180094" y="4321598"/>
            <a:ext cx="2646247" cy="461665"/>
          </a:xfrm>
          <a:prstGeom prst="rect">
            <a:avLst/>
          </a:prstGeom>
          <a:noFill/>
        </p:spPr>
        <p:txBody>
          <a:bodyPr wrap="square" rtlCol="0">
            <a:spAutoFit/>
          </a:bodyPr>
          <a:lstStyle/>
          <a:p>
            <a:r>
              <a:rPr lang="fr-FR" sz="2400" b="1" dirty="0">
                <a:latin typeface="Poppins" pitchFamily="2" charset="77"/>
                <a:ea typeface="Helvetica Neue" panose="02000503000000020004" pitchFamily="2" charset="0"/>
                <a:cs typeface="Poppins" pitchFamily="2" charset="77"/>
              </a:rPr>
              <a:t>trois fois par …</a:t>
            </a:r>
          </a:p>
        </p:txBody>
      </p:sp>
      <p:sp>
        <p:nvSpPr>
          <p:cNvPr id="36" name="ZoneTexte 35">
            <a:extLst>
              <a:ext uri="{FF2B5EF4-FFF2-40B4-BE49-F238E27FC236}">
                <a16:creationId xmlns:a16="http://schemas.microsoft.com/office/drawing/2014/main" id="{5FE3C4E1-71A1-B24D-0F1F-C7F68FFD0498}"/>
              </a:ext>
            </a:extLst>
          </p:cNvPr>
          <p:cNvSpPr txBox="1"/>
          <p:nvPr/>
        </p:nvSpPr>
        <p:spPr>
          <a:xfrm>
            <a:off x="6180094" y="3934443"/>
            <a:ext cx="2646247" cy="461665"/>
          </a:xfrm>
          <a:prstGeom prst="rect">
            <a:avLst/>
          </a:prstGeom>
          <a:noFill/>
        </p:spPr>
        <p:txBody>
          <a:bodyPr wrap="square" rtlCol="0">
            <a:spAutoFit/>
          </a:bodyPr>
          <a:lstStyle/>
          <a:p>
            <a:r>
              <a:rPr lang="fr-FR" sz="2400" b="1" dirty="0">
                <a:latin typeface="Poppins" pitchFamily="2" charset="77"/>
                <a:ea typeface="Helvetica Neue" panose="02000503000000020004" pitchFamily="2" charset="0"/>
                <a:cs typeface="Poppins" pitchFamily="2" charset="77"/>
              </a:rPr>
              <a:t>deux fois par …</a:t>
            </a:r>
          </a:p>
        </p:txBody>
      </p:sp>
      <p:sp>
        <p:nvSpPr>
          <p:cNvPr id="37" name="ZoneTexte 36">
            <a:extLst>
              <a:ext uri="{FF2B5EF4-FFF2-40B4-BE49-F238E27FC236}">
                <a16:creationId xmlns:a16="http://schemas.microsoft.com/office/drawing/2014/main" id="{34846922-EF98-EB61-1862-C0EBFDCC61C6}"/>
              </a:ext>
            </a:extLst>
          </p:cNvPr>
          <p:cNvSpPr txBox="1"/>
          <p:nvPr/>
        </p:nvSpPr>
        <p:spPr>
          <a:xfrm>
            <a:off x="6180094" y="3524537"/>
            <a:ext cx="3452037" cy="461665"/>
          </a:xfrm>
          <a:prstGeom prst="rect">
            <a:avLst/>
          </a:prstGeom>
          <a:noFill/>
        </p:spPr>
        <p:txBody>
          <a:bodyPr wrap="square" rtlCol="0">
            <a:spAutoFit/>
          </a:bodyPr>
          <a:lstStyle/>
          <a:p>
            <a:r>
              <a:rPr lang="fr-FR" sz="2400" b="1" dirty="0">
                <a:latin typeface="Poppins" pitchFamily="2" charset="77"/>
                <a:ea typeface="Helvetica Neue" panose="02000503000000020004" pitchFamily="2" charset="0"/>
                <a:cs typeface="Poppins" pitchFamily="2" charset="77"/>
              </a:rPr>
              <a:t>une fois par …</a:t>
            </a:r>
          </a:p>
        </p:txBody>
      </p:sp>
      <p:pic>
        <p:nvPicPr>
          <p:cNvPr id="10" name="Image 9">
            <a:extLst>
              <a:ext uri="{FF2B5EF4-FFF2-40B4-BE49-F238E27FC236}">
                <a16:creationId xmlns:a16="http://schemas.microsoft.com/office/drawing/2014/main" id="{0A023A5D-4176-A0EB-7942-6A2B3FF6180F}"/>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A6ED4262-DF70-3B67-304A-72084B13BD99}"/>
              </a:ext>
            </a:extLst>
          </p:cNvPr>
          <p:cNvPicPr>
            <a:picLocks noChangeAspect="1"/>
          </p:cNvPicPr>
          <p:nvPr/>
        </p:nvPicPr>
        <p:blipFill>
          <a:blip r:embed="rId4"/>
          <a:srcRect t="21220" b="24843"/>
          <a:stretch>
            <a:fillRect/>
          </a:stretch>
        </p:blipFill>
        <p:spPr>
          <a:xfrm>
            <a:off x="2676854" y="380170"/>
            <a:ext cx="1295025" cy="698500"/>
          </a:xfrm>
          <a:prstGeom prst="rect">
            <a:avLst/>
          </a:prstGeom>
        </p:spPr>
      </p:pic>
      <p:pic>
        <p:nvPicPr>
          <p:cNvPr id="11" name="Image 10">
            <a:extLst>
              <a:ext uri="{FF2B5EF4-FFF2-40B4-BE49-F238E27FC236}">
                <a16:creationId xmlns:a16="http://schemas.microsoft.com/office/drawing/2014/main" id="{CA752FD1-D7E8-0B00-7171-548012D6E7BE}"/>
              </a:ext>
            </a:extLst>
          </p:cNvPr>
          <p:cNvPicPr>
            <a:picLocks noChangeAspect="1"/>
          </p:cNvPicPr>
          <p:nvPr/>
        </p:nvPicPr>
        <p:blipFill>
          <a:blip r:embed="rId5"/>
          <a:srcRect/>
          <a:stretch/>
        </p:blipFill>
        <p:spPr>
          <a:xfrm>
            <a:off x="4127500" y="386520"/>
            <a:ext cx="3937000" cy="6858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755C72C2-4779-8A8C-401B-7166633BACE0}"/>
              </a:ext>
            </a:extLst>
          </p:cNvPr>
          <p:cNvPicPr>
            <a:picLocks noChangeAspect="1"/>
          </p:cNvPicPr>
          <p:nvPr/>
        </p:nvPicPr>
        <p:blipFill>
          <a:blip r:embed="rId6"/>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9DEBFD3E-64EE-90AC-BB1F-C83BF803C2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760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iterate type="lt">
                                    <p:tmPct val="0"/>
                                  </p:iterate>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1+#ppt_w/2"/>
                                          </p:val>
                                        </p:tav>
                                        <p:tav tm="100000">
                                          <p:val>
                                            <p:strVal val="#ppt_x"/>
                                          </p:val>
                                        </p:tav>
                                      </p:tavLst>
                                    </p:anim>
                                    <p:anim calcmode="lin" valueType="num">
                                      <p:cBhvr additive="base">
                                        <p:cTn id="27"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0-#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1+#ppt_w/2"/>
                                          </p:val>
                                        </p:tav>
                                        <p:tav tm="100000">
                                          <p:val>
                                            <p:strVal val="#ppt_x"/>
                                          </p:val>
                                        </p:tav>
                                      </p:tavLst>
                                    </p:anim>
                                    <p:anim calcmode="lin" valueType="num">
                                      <p:cBhvr additive="base">
                                        <p:cTn id="39"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 calcmode="lin" valueType="num">
                                      <p:cBhvr additive="base">
                                        <p:cTn id="50" dur="500" fill="hold"/>
                                        <p:tgtEl>
                                          <p:spTgt spid="37"/>
                                        </p:tgtEl>
                                        <p:attrNameLst>
                                          <p:attrName>ppt_x</p:attrName>
                                        </p:attrNameLst>
                                      </p:cBhvr>
                                      <p:tavLst>
                                        <p:tav tm="0">
                                          <p:val>
                                            <p:strVal val="1+#ppt_w/2"/>
                                          </p:val>
                                        </p:tav>
                                        <p:tav tm="100000">
                                          <p:val>
                                            <p:strVal val="#ppt_x"/>
                                          </p:val>
                                        </p:tav>
                                      </p:tavLst>
                                    </p:anim>
                                    <p:anim calcmode="lin" valueType="num">
                                      <p:cBhvr additive="base">
                                        <p:cTn id="51"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0-#ppt_w/2"/>
                                          </p:val>
                                        </p:tav>
                                        <p:tav tm="100000">
                                          <p:val>
                                            <p:strVal val="#ppt_x"/>
                                          </p:val>
                                        </p:tav>
                                      </p:tavLst>
                                    </p:anim>
                                    <p:anim calcmode="lin" valueType="num">
                                      <p:cBhvr additive="base">
                                        <p:cTn id="5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1+#ppt_w/2"/>
                                          </p:val>
                                        </p:tav>
                                        <p:tav tm="100000">
                                          <p:val>
                                            <p:strVal val="#ppt_x"/>
                                          </p:val>
                                        </p:tav>
                                      </p:tavLst>
                                    </p:anim>
                                    <p:anim calcmode="lin" valueType="num">
                                      <p:cBhvr additive="base">
                                        <p:cTn id="63"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additive="base">
                                        <p:cTn id="68" dur="500" fill="hold"/>
                                        <p:tgtEl>
                                          <p:spTgt spid="9"/>
                                        </p:tgtEl>
                                        <p:attrNameLst>
                                          <p:attrName>ppt_x</p:attrName>
                                        </p:attrNameLst>
                                      </p:cBhvr>
                                      <p:tavLst>
                                        <p:tav tm="0">
                                          <p:val>
                                            <p:strVal val="0-#ppt_w/2"/>
                                          </p:val>
                                        </p:tav>
                                        <p:tav tm="100000">
                                          <p:val>
                                            <p:strVal val="#ppt_x"/>
                                          </p:val>
                                        </p:tav>
                                      </p:tavLst>
                                    </p:anim>
                                    <p:anim calcmode="lin" valueType="num">
                                      <p:cBhvr additive="base">
                                        <p:cTn id="6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additive="base">
                                        <p:cTn id="74" dur="500" fill="hold"/>
                                        <p:tgtEl>
                                          <p:spTgt spid="35"/>
                                        </p:tgtEl>
                                        <p:attrNameLst>
                                          <p:attrName>ppt_x</p:attrName>
                                        </p:attrNameLst>
                                      </p:cBhvr>
                                      <p:tavLst>
                                        <p:tav tm="0">
                                          <p:val>
                                            <p:strVal val="1+#ppt_w/2"/>
                                          </p:val>
                                        </p:tav>
                                        <p:tav tm="100000">
                                          <p:val>
                                            <p:strVal val="#ppt_x"/>
                                          </p:val>
                                        </p:tav>
                                      </p:tavLst>
                                    </p:anim>
                                    <p:anim calcmode="lin" valueType="num">
                                      <p:cBhvr additive="base">
                                        <p:cTn id="75"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9" grpId="0"/>
      <p:bldP spid="13" grpId="0"/>
      <p:bldP spid="14" grpId="0"/>
      <p:bldP spid="33" grpId="0"/>
      <p:bldP spid="34" grpId="0"/>
      <p:bldP spid="35" grpId="0"/>
      <p:bldP spid="36" grpId="0"/>
      <p:bldP spid="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6C9BF-066E-906B-D5B9-A7DBE51A58C7}"/>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0C614DBD-0700-56DB-6E0D-6D41ADCCEB5F}"/>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5" name="Image 4">
            <a:extLst>
              <a:ext uri="{FF2B5EF4-FFF2-40B4-BE49-F238E27FC236}">
                <a16:creationId xmlns:a16="http://schemas.microsoft.com/office/drawing/2014/main" id="{EBF2A4F7-D258-C618-8D87-AA60FCAD42A3}"/>
              </a:ext>
            </a:extLst>
          </p:cNvPr>
          <p:cNvPicPr>
            <a:picLocks noChangeAspect="1"/>
          </p:cNvPicPr>
          <p:nvPr/>
        </p:nvPicPr>
        <p:blipFill>
          <a:blip r:embed="rId3"/>
          <a:stretch>
            <a:fillRect/>
          </a:stretch>
        </p:blipFill>
        <p:spPr>
          <a:xfrm>
            <a:off x="10522466" y="5085431"/>
            <a:ext cx="1669534" cy="1772569"/>
          </a:xfrm>
          <a:prstGeom prst="rect">
            <a:avLst/>
          </a:prstGeom>
        </p:spPr>
      </p:pic>
      <p:pic>
        <p:nvPicPr>
          <p:cNvPr id="8" name="Image 7" descr="Une image contenant Visage humain, habits, costume universitaire, commencement&#10;&#10;Le contenu généré par l’IA peut être incorrect.">
            <a:extLst>
              <a:ext uri="{FF2B5EF4-FFF2-40B4-BE49-F238E27FC236}">
                <a16:creationId xmlns:a16="http://schemas.microsoft.com/office/drawing/2014/main" id="{7B5F56FC-1F8C-EF1F-6F6C-B4B2B0E120F2}"/>
              </a:ext>
            </a:extLst>
          </p:cNvPr>
          <p:cNvPicPr>
            <a:picLocks noChangeAspect="1"/>
          </p:cNvPicPr>
          <p:nvPr/>
        </p:nvPicPr>
        <p:blipFill>
          <a:blip r:embed="rId4"/>
          <a:stretch>
            <a:fillRect/>
          </a:stretch>
        </p:blipFill>
        <p:spPr>
          <a:xfrm>
            <a:off x="0" y="0"/>
            <a:ext cx="1311876" cy="1311876"/>
          </a:xfrm>
          <a:prstGeom prst="rect">
            <a:avLst/>
          </a:prstGeom>
        </p:spPr>
      </p:pic>
      <p:pic>
        <p:nvPicPr>
          <p:cNvPr id="11" name="Picture 8" descr="Le TOEIC est le Test le Plus Demandé par les Grandes Entreprises">
            <a:extLst>
              <a:ext uri="{FF2B5EF4-FFF2-40B4-BE49-F238E27FC236}">
                <a16:creationId xmlns:a16="http://schemas.microsoft.com/office/drawing/2014/main" id="{E29F717F-D4D3-73A1-7BF4-615CA305DE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4A4BF95D-69B2-C661-86F4-685E73647E4B}"/>
              </a:ext>
            </a:extLst>
          </p:cNvPr>
          <p:cNvPicPr>
            <a:picLocks noChangeAspect="1"/>
          </p:cNvPicPr>
          <p:nvPr/>
        </p:nvPicPr>
        <p:blipFill>
          <a:blip r:embed="rId6"/>
          <a:srcRect/>
          <a:stretch/>
        </p:blipFill>
        <p:spPr>
          <a:xfrm>
            <a:off x="4127499" y="200117"/>
            <a:ext cx="3937000" cy="685800"/>
          </a:xfrm>
          <a:prstGeom prst="rect">
            <a:avLst/>
          </a:prstGeom>
        </p:spPr>
      </p:pic>
      <p:grpSp>
        <p:nvGrpSpPr>
          <p:cNvPr id="9" name="Groupe 8">
            <a:extLst>
              <a:ext uri="{FF2B5EF4-FFF2-40B4-BE49-F238E27FC236}">
                <a16:creationId xmlns:a16="http://schemas.microsoft.com/office/drawing/2014/main" id="{01AC4809-7AC0-03A8-7FCA-7AC7F3CB04CE}"/>
              </a:ext>
            </a:extLst>
          </p:cNvPr>
          <p:cNvGrpSpPr/>
          <p:nvPr/>
        </p:nvGrpSpPr>
        <p:grpSpPr>
          <a:xfrm>
            <a:off x="4127499" y="1311876"/>
            <a:ext cx="3937000" cy="4964178"/>
            <a:chOff x="4127499" y="1118361"/>
            <a:chExt cx="3937000" cy="4964178"/>
          </a:xfrm>
        </p:grpSpPr>
        <p:pic>
          <p:nvPicPr>
            <p:cNvPr id="3" name="Image 2">
              <a:extLst>
                <a:ext uri="{FF2B5EF4-FFF2-40B4-BE49-F238E27FC236}">
                  <a16:creationId xmlns:a16="http://schemas.microsoft.com/office/drawing/2014/main" id="{DA4BF219-B7C9-57B6-A031-CD57D4379210}"/>
                </a:ext>
              </a:extLst>
            </p:cNvPr>
            <p:cNvPicPr>
              <a:picLocks noChangeAspect="1"/>
            </p:cNvPicPr>
            <p:nvPr/>
          </p:nvPicPr>
          <p:blipFill>
            <a:blip r:embed="rId7"/>
            <a:srcRect/>
            <a:stretch/>
          </p:blipFill>
          <p:spPr>
            <a:xfrm>
              <a:off x="4478214" y="1118361"/>
              <a:ext cx="3235569" cy="4853353"/>
            </a:xfrm>
            <a:prstGeom prst="rect">
              <a:avLst/>
            </a:prstGeom>
          </p:spPr>
        </p:pic>
        <p:pic>
          <p:nvPicPr>
            <p:cNvPr id="6" name="Image 5">
              <a:extLst>
                <a:ext uri="{FF2B5EF4-FFF2-40B4-BE49-F238E27FC236}">
                  <a16:creationId xmlns:a16="http://schemas.microsoft.com/office/drawing/2014/main" id="{F4E475B5-223B-48DC-13A3-63AE23719B74}"/>
                </a:ext>
              </a:extLst>
            </p:cNvPr>
            <p:cNvPicPr>
              <a:picLocks noChangeAspect="1"/>
            </p:cNvPicPr>
            <p:nvPr/>
          </p:nvPicPr>
          <p:blipFill>
            <a:blip r:embed="rId8"/>
            <a:srcRect/>
            <a:stretch/>
          </p:blipFill>
          <p:spPr>
            <a:xfrm>
              <a:off x="4127499" y="5396739"/>
              <a:ext cx="3937000" cy="685800"/>
            </a:xfrm>
            <a:prstGeom prst="rect">
              <a:avLst/>
            </a:prstGeom>
          </p:spPr>
        </p:pic>
      </p:grpSp>
    </p:spTree>
    <p:extLst>
      <p:ext uri="{BB962C8B-B14F-4D97-AF65-F5344CB8AC3E}">
        <p14:creationId xmlns:p14="http://schemas.microsoft.com/office/powerpoint/2010/main" val="26790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174AF-D370-0523-EAE4-8A3B92201E23}"/>
            </a:ext>
          </a:extLst>
        </p:cNvPr>
        <p:cNvGrpSpPr/>
        <p:nvPr/>
      </p:nvGrpSpPr>
      <p:grpSpPr>
        <a:xfrm>
          <a:off x="0" y="0"/>
          <a:ext cx="0" cy="0"/>
          <a:chOff x="0" y="0"/>
          <a:chExt cx="0" cy="0"/>
        </a:xfrm>
      </p:grpSpPr>
      <p:pic>
        <p:nvPicPr>
          <p:cNvPr id="6" name="Image 5" descr="Une image contenant texte, capture d’écran, logiciel, Page web&#10;&#10;Le contenu généré par l’IA peut être incorrect.">
            <a:extLst>
              <a:ext uri="{FF2B5EF4-FFF2-40B4-BE49-F238E27FC236}">
                <a16:creationId xmlns:a16="http://schemas.microsoft.com/office/drawing/2014/main" id="{135AE515-19C7-8049-9DE8-A514877D4E44}"/>
              </a:ext>
            </a:extLst>
          </p:cNvPr>
          <p:cNvPicPr>
            <a:picLocks noChangeAspect="1"/>
          </p:cNvPicPr>
          <p:nvPr/>
        </p:nvPicPr>
        <p:blipFill>
          <a:blip r:embed="rId3"/>
          <a:srcRect l="24005" t="14860" r="25342" b="39295"/>
          <a:stretch>
            <a:fillRect/>
          </a:stretch>
        </p:blipFill>
        <p:spPr>
          <a:xfrm>
            <a:off x="0" y="1416186"/>
            <a:ext cx="10317347" cy="5252467"/>
          </a:xfrm>
          <a:prstGeom prst="rect">
            <a:avLst/>
          </a:prstGeom>
        </p:spPr>
      </p:pic>
      <p:pic>
        <p:nvPicPr>
          <p:cNvPr id="10" name="Image 9">
            <a:extLst>
              <a:ext uri="{FF2B5EF4-FFF2-40B4-BE49-F238E27FC236}">
                <a16:creationId xmlns:a16="http://schemas.microsoft.com/office/drawing/2014/main" id="{8117583F-05BB-1583-6D17-3831AD3C55AB}"/>
              </a:ext>
            </a:extLst>
          </p:cNvPr>
          <p:cNvPicPr>
            <a:picLocks noChangeAspect="1"/>
          </p:cNvPicPr>
          <p:nvPr/>
        </p:nvPicPr>
        <p:blipFill>
          <a:blip r:embed="rId4"/>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1A9B0AB9-9D9E-91E4-8E89-B8175C723FC4}"/>
              </a:ext>
            </a:extLst>
          </p:cNvPr>
          <p:cNvPicPr>
            <a:picLocks noChangeAspect="1"/>
          </p:cNvPicPr>
          <p:nvPr/>
        </p:nvPicPr>
        <p:blipFill>
          <a:blip r:embed="rId5"/>
          <a:srcRect t="21220" b="24843"/>
          <a:stretch>
            <a:fillRect/>
          </a:stretch>
        </p:blipFill>
        <p:spPr>
          <a:xfrm>
            <a:off x="2676854" y="380170"/>
            <a:ext cx="1295025" cy="698500"/>
          </a:xfrm>
          <a:prstGeom prst="rect">
            <a:avLst/>
          </a:prstGeom>
        </p:spPr>
      </p:pic>
      <p:pic>
        <p:nvPicPr>
          <p:cNvPr id="11" name="Image 10">
            <a:extLst>
              <a:ext uri="{FF2B5EF4-FFF2-40B4-BE49-F238E27FC236}">
                <a16:creationId xmlns:a16="http://schemas.microsoft.com/office/drawing/2014/main" id="{FCD6E4F9-DFE6-B162-3B5E-20543BFF33E2}"/>
              </a:ext>
            </a:extLst>
          </p:cNvPr>
          <p:cNvPicPr>
            <a:picLocks noChangeAspect="1"/>
          </p:cNvPicPr>
          <p:nvPr/>
        </p:nvPicPr>
        <p:blipFill>
          <a:blip r:embed="rId6"/>
          <a:srcRect/>
          <a:stretch/>
        </p:blipFill>
        <p:spPr>
          <a:xfrm>
            <a:off x="4127500" y="386520"/>
            <a:ext cx="3937000" cy="6858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26374B01-F182-6F56-C87C-3CA04C4DC1DC}"/>
              </a:ext>
            </a:extLst>
          </p:cNvPr>
          <p:cNvPicPr>
            <a:picLocks noChangeAspect="1"/>
          </p:cNvPicPr>
          <p:nvPr/>
        </p:nvPicPr>
        <p:blipFill>
          <a:blip r:embed="rId7"/>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4DD03F0D-9DDA-2CFD-319E-1F2FCB794D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977884F8-818D-E6CB-3ED4-8B2F4293EC6B}"/>
              </a:ext>
            </a:extLst>
          </p:cNvPr>
          <p:cNvSpPr/>
          <p:nvPr/>
        </p:nvSpPr>
        <p:spPr>
          <a:xfrm>
            <a:off x="7760970" y="2297430"/>
            <a:ext cx="960120" cy="42291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a:p>
        </p:txBody>
      </p:sp>
      <p:sp>
        <p:nvSpPr>
          <p:cNvPr id="3" name="Ellipse 2">
            <a:extLst>
              <a:ext uri="{FF2B5EF4-FFF2-40B4-BE49-F238E27FC236}">
                <a16:creationId xmlns:a16="http://schemas.microsoft.com/office/drawing/2014/main" id="{F8CCCD5A-FEBA-28F1-0EB9-0957A895B67C}"/>
              </a:ext>
            </a:extLst>
          </p:cNvPr>
          <p:cNvSpPr/>
          <p:nvPr/>
        </p:nvSpPr>
        <p:spPr>
          <a:xfrm>
            <a:off x="8721089" y="2641296"/>
            <a:ext cx="1596257" cy="42291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a:p>
        </p:txBody>
      </p:sp>
      <p:sp>
        <p:nvSpPr>
          <p:cNvPr id="4" name="Ellipse 3">
            <a:extLst>
              <a:ext uri="{FF2B5EF4-FFF2-40B4-BE49-F238E27FC236}">
                <a16:creationId xmlns:a16="http://schemas.microsoft.com/office/drawing/2014/main" id="{A14B3FEB-AFFD-0A66-8CFC-FE5E290F683E}"/>
              </a:ext>
            </a:extLst>
          </p:cNvPr>
          <p:cNvSpPr/>
          <p:nvPr/>
        </p:nvSpPr>
        <p:spPr>
          <a:xfrm>
            <a:off x="4998720" y="3329940"/>
            <a:ext cx="960120" cy="42291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a:p>
        </p:txBody>
      </p:sp>
      <p:sp>
        <p:nvSpPr>
          <p:cNvPr id="7" name="Ellipse 6">
            <a:extLst>
              <a:ext uri="{FF2B5EF4-FFF2-40B4-BE49-F238E27FC236}">
                <a16:creationId xmlns:a16="http://schemas.microsoft.com/office/drawing/2014/main" id="{6C335A18-2805-4777-7B55-794C17E1156B}"/>
              </a:ext>
            </a:extLst>
          </p:cNvPr>
          <p:cNvSpPr/>
          <p:nvPr/>
        </p:nvSpPr>
        <p:spPr>
          <a:xfrm>
            <a:off x="6968490" y="3699510"/>
            <a:ext cx="1832610" cy="42291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a:p>
        </p:txBody>
      </p:sp>
      <p:sp>
        <p:nvSpPr>
          <p:cNvPr id="9" name="Ellipse 8">
            <a:extLst>
              <a:ext uri="{FF2B5EF4-FFF2-40B4-BE49-F238E27FC236}">
                <a16:creationId xmlns:a16="http://schemas.microsoft.com/office/drawing/2014/main" id="{F0FF048E-7EA0-3970-8BEC-86455F2A3D63}"/>
              </a:ext>
            </a:extLst>
          </p:cNvPr>
          <p:cNvSpPr/>
          <p:nvPr/>
        </p:nvSpPr>
        <p:spPr>
          <a:xfrm>
            <a:off x="6968490" y="4076700"/>
            <a:ext cx="1226820" cy="42291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a:p>
        </p:txBody>
      </p:sp>
      <p:sp>
        <p:nvSpPr>
          <p:cNvPr id="13" name="Ellipse 12">
            <a:extLst>
              <a:ext uri="{FF2B5EF4-FFF2-40B4-BE49-F238E27FC236}">
                <a16:creationId xmlns:a16="http://schemas.microsoft.com/office/drawing/2014/main" id="{19F08780-6C08-A660-08DE-0CF341BE2850}"/>
              </a:ext>
            </a:extLst>
          </p:cNvPr>
          <p:cNvSpPr/>
          <p:nvPr/>
        </p:nvSpPr>
        <p:spPr>
          <a:xfrm>
            <a:off x="5848350" y="4465320"/>
            <a:ext cx="1581150" cy="42291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a:p>
        </p:txBody>
      </p:sp>
      <p:sp>
        <p:nvSpPr>
          <p:cNvPr id="14" name="Ellipse 13">
            <a:extLst>
              <a:ext uri="{FF2B5EF4-FFF2-40B4-BE49-F238E27FC236}">
                <a16:creationId xmlns:a16="http://schemas.microsoft.com/office/drawing/2014/main" id="{2F8754EF-EB9E-DD32-0D84-C0FA82062E76}"/>
              </a:ext>
            </a:extLst>
          </p:cNvPr>
          <p:cNvSpPr/>
          <p:nvPr/>
        </p:nvSpPr>
        <p:spPr>
          <a:xfrm>
            <a:off x="8195310" y="4832046"/>
            <a:ext cx="1314450" cy="42291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a:p>
        </p:txBody>
      </p:sp>
      <p:sp>
        <p:nvSpPr>
          <p:cNvPr id="16" name="Ellipse 15">
            <a:extLst>
              <a:ext uri="{FF2B5EF4-FFF2-40B4-BE49-F238E27FC236}">
                <a16:creationId xmlns:a16="http://schemas.microsoft.com/office/drawing/2014/main" id="{3BDD6901-E22A-3A62-C005-631289FC7277}"/>
              </a:ext>
            </a:extLst>
          </p:cNvPr>
          <p:cNvSpPr/>
          <p:nvPr/>
        </p:nvSpPr>
        <p:spPr>
          <a:xfrm>
            <a:off x="6103620" y="5498406"/>
            <a:ext cx="1325880" cy="42291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a:p>
        </p:txBody>
      </p:sp>
      <p:sp>
        <p:nvSpPr>
          <p:cNvPr id="17" name="Ellipse 16">
            <a:extLst>
              <a:ext uri="{FF2B5EF4-FFF2-40B4-BE49-F238E27FC236}">
                <a16:creationId xmlns:a16="http://schemas.microsoft.com/office/drawing/2014/main" id="{A109BEAF-01B7-CDF1-3D69-DA91D85E050E}"/>
              </a:ext>
            </a:extLst>
          </p:cNvPr>
          <p:cNvSpPr/>
          <p:nvPr/>
        </p:nvSpPr>
        <p:spPr>
          <a:xfrm>
            <a:off x="5981700" y="5865132"/>
            <a:ext cx="1196340" cy="42291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a:p>
        </p:txBody>
      </p:sp>
      <p:sp>
        <p:nvSpPr>
          <p:cNvPr id="18" name="Ellipse 17">
            <a:extLst>
              <a:ext uri="{FF2B5EF4-FFF2-40B4-BE49-F238E27FC236}">
                <a16:creationId xmlns:a16="http://schemas.microsoft.com/office/drawing/2014/main" id="{F74D3D53-77B6-1F43-7E5F-70D7A505F92F}"/>
              </a:ext>
            </a:extLst>
          </p:cNvPr>
          <p:cNvSpPr/>
          <p:nvPr/>
        </p:nvSpPr>
        <p:spPr>
          <a:xfrm>
            <a:off x="7850504" y="6245743"/>
            <a:ext cx="1407795" cy="42291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Q"/>
          </a:p>
        </p:txBody>
      </p:sp>
    </p:spTree>
    <p:extLst>
      <p:ext uri="{BB962C8B-B14F-4D97-AF65-F5344CB8AC3E}">
        <p14:creationId xmlns:p14="http://schemas.microsoft.com/office/powerpoint/2010/main" val="10575796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2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ircle(in)">
                                      <p:cBhvr>
                                        <p:cTn id="45" dur="2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circle(in)">
                                      <p:cBhvr>
                                        <p:cTn id="50" dur="20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circle(in)">
                                      <p:cBhvr>
                                        <p:cTn id="55" dur="20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circle(in)">
                                      <p:cBhvr>
                                        <p:cTn id="60" dur="20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circle(in)">
                                      <p:cBhvr>
                                        <p:cTn id="6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9" grpId="0" animBg="1"/>
      <p:bldP spid="13" grpId="0" animBg="1"/>
      <p:bldP spid="14"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E14E-2223-21B4-02FF-7FDA0D15D399}"/>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12F2EC15-C4F5-8AD7-97C6-16A7E61E0619}"/>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59155139-03C0-48B7-4462-D5B96CB73074}"/>
              </a:ext>
            </a:extLst>
          </p:cNvPr>
          <p:cNvPicPr>
            <a:picLocks noChangeAspect="1"/>
          </p:cNvPicPr>
          <p:nvPr/>
        </p:nvPicPr>
        <p:blipFill>
          <a:blip r:embed="rId4"/>
          <a:srcRect t="21220" b="24843"/>
          <a:stretch>
            <a:fillRect/>
          </a:stretch>
        </p:blipFill>
        <p:spPr>
          <a:xfrm>
            <a:off x="2676854" y="380170"/>
            <a:ext cx="1295025" cy="698500"/>
          </a:xfrm>
          <a:prstGeom prst="rect">
            <a:avLst/>
          </a:prstGeom>
        </p:spPr>
      </p:pic>
      <p:pic>
        <p:nvPicPr>
          <p:cNvPr id="11" name="Image 10">
            <a:extLst>
              <a:ext uri="{FF2B5EF4-FFF2-40B4-BE49-F238E27FC236}">
                <a16:creationId xmlns:a16="http://schemas.microsoft.com/office/drawing/2014/main" id="{AB9664CB-641A-2CBB-766D-B7E32224E704}"/>
              </a:ext>
            </a:extLst>
          </p:cNvPr>
          <p:cNvPicPr>
            <a:picLocks noChangeAspect="1"/>
          </p:cNvPicPr>
          <p:nvPr/>
        </p:nvPicPr>
        <p:blipFill>
          <a:blip r:embed="rId5"/>
          <a:srcRect/>
          <a:stretch/>
        </p:blipFill>
        <p:spPr>
          <a:xfrm>
            <a:off x="4127500" y="386520"/>
            <a:ext cx="3937000" cy="6858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3C71F343-E74E-01F4-BA99-D1AB9713E60F}"/>
              </a:ext>
            </a:extLst>
          </p:cNvPr>
          <p:cNvPicPr>
            <a:picLocks noChangeAspect="1"/>
          </p:cNvPicPr>
          <p:nvPr/>
        </p:nvPicPr>
        <p:blipFill>
          <a:blip r:embed="rId6"/>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3CC583AC-61F4-0C8C-7222-F8E3491C8F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2EF17DC8-BAC6-FC2A-D597-92A358E4C1B6}"/>
              </a:ext>
            </a:extLst>
          </p:cNvPr>
          <p:cNvPicPr>
            <a:picLocks noChangeAspect="1"/>
          </p:cNvPicPr>
          <p:nvPr/>
        </p:nvPicPr>
        <p:blipFill>
          <a:blip r:embed="rId8"/>
          <a:srcRect l="24102" t="28609" r="30125" b="35264"/>
          <a:stretch>
            <a:fillRect/>
          </a:stretch>
        </p:blipFill>
        <p:spPr>
          <a:xfrm>
            <a:off x="0" y="1527117"/>
            <a:ext cx="10908485" cy="4842763"/>
          </a:xfrm>
          <a:prstGeom prst="rect">
            <a:avLst/>
          </a:prstGeom>
        </p:spPr>
      </p:pic>
      <p:sp>
        <p:nvSpPr>
          <p:cNvPr id="2" name="ZoneTexte 1">
            <a:extLst>
              <a:ext uri="{FF2B5EF4-FFF2-40B4-BE49-F238E27FC236}">
                <a16:creationId xmlns:a16="http://schemas.microsoft.com/office/drawing/2014/main" id="{5CF792C6-1A15-F60F-015A-7E2164C1F81B}"/>
              </a:ext>
            </a:extLst>
          </p:cNvPr>
          <p:cNvSpPr txBox="1"/>
          <p:nvPr/>
        </p:nvSpPr>
        <p:spPr>
          <a:xfrm>
            <a:off x="8965663" y="3315202"/>
            <a:ext cx="3226337" cy="2554545"/>
          </a:xfrm>
          <a:prstGeom prst="rect">
            <a:avLst/>
          </a:prstGeom>
          <a:noFill/>
        </p:spPr>
        <p:txBody>
          <a:bodyPr wrap="square" rtlCol="0">
            <a:spAutoFit/>
          </a:bodyPr>
          <a:lstStyle/>
          <a:p>
            <a:pPr marL="457200" indent="-457200" algn="just">
              <a:buAutoNum type="arabicPeriod"/>
            </a:pPr>
            <a:r>
              <a:rPr lang="fr-FR" sz="2000" dirty="0">
                <a:solidFill>
                  <a:srgbClr val="FF0000"/>
                </a:solidFill>
                <a:latin typeface="Poppins" pitchFamily="2" charset="77"/>
                <a:ea typeface="Helvetica Neue" panose="02000503000000020004" pitchFamily="2" charset="0"/>
                <a:cs typeface="Poppins" pitchFamily="2" charset="77"/>
              </a:rPr>
              <a:t>closes</a:t>
            </a:r>
          </a:p>
          <a:p>
            <a:pPr marL="457200" indent="-457200" algn="just">
              <a:buAutoNum type="arabicPeriod"/>
            </a:pPr>
            <a:r>
              <a:rPr lang="fr-FR" sz="2000" dirty="0" err="1">
                <a:solidFill>
                  <a:srgbClr val="FF0000"/>
                </a:solidFill>
                <a:latin typeface="Poppins" pitchFamily="2" charset="77"/>
                <a:ea typeface="Helvetica Neue" panose="02000503000000020004" pitchFamily="2" charset="0"/>
                <a:cs typeface="Poppins" pitchFamily="2" charset="77"/>
              </a:rPr>
              <a:t>am</a:t>
            </a:r>
            <a:r>
              <a:rPr lang="fr-FR" sz="2000" dirty="0">
                <a:solidFill>
                  <a:srgbClr val="FF0000"/>
                </a:solidFill>
                <a:latin typeface="Poppins" pitchFamily="2" charset="77"/>
                <a:ea typeface="Helvetica Neue" panose="02000503000000020004" pitchFamily="2" charset="0"/>
                <a:cs typeface="Poppins" pitchFamily="2" charset="77"/>
              </a:rPr>
              <a:t> </a:t>
            </a:r>
            <a:r>
              <a:rPr lang="fr-FR" sz="2000" dirty="0" err="1">
                <a:solidFill>
                  <a:srgbClr val="FF0000"/>
                </a:solidFill>
                <a:latin typeface="Poppins" pitchFamily="2" charset="77"/>
                <a:ea typeface="Helvetica Neue" panose="02000503000000020004" pitchFamily="2" charset="0"/>
                <a:cs typeface="Poppins" pitchFamily="2" charset="77"/>
              </a:rPr>
              <a:t>preparing</a:t>
            </a:r>
            <a:endParaRPr lang="fr-FR" sz="2000" dirty="0">
              <a:solidFill>
                <a:srgbClr val="FF0000"/>
              </a:solidFill>
              <a:latin typeface="Poppins" pitchFamily="2" charset="77"/>
              <a:ea typeface="Helvetica Neue" panose="02000503000000020004" pitchFamily="2" charset="0"/>
              <a:cs typeface="Poppins" pitchFamily="2" charset="77"/>
            </a:endParaRPr>
          </a:p>
          <a:p>
            <a:pPr marL="457200" indent="-457200" algn="just">
              <a:buAutoNum type="arabicPeriod"/>
            </a:pPr>
            <a:r>
              <a:rPr lang="fr-FR" sz="2000" dirty="0" err="1">
                <a:solidFill>
                  <a:srgbClr val="FF0000"/>
                </a:solidFill>
                <a:latin typeface="Poppins" pitchFamily="2" charset="77"/>
                <a:ea typeface="Helvetica Neue" panose="02000503000000020004" pitchFamily="2" charset="0"/>
                <a:cs typeface="Poppins" pitchFamily="2" charset="77"/>
              </a:rPr>
              <a:t>doesn’t</a:t>
            </a:r>
            <a:r>
              <a:rPr lang="fr-FR" sz="2000" dirty="0">
                <a:solidFill>
                  <a:srgbClr val="FF0000"/>
                </a:solidFill>
                <a:latin typeface="Poppins" pitchFamily="2" charset="77"/>
                <a:ea typeface="Helvetica Neue" panose="02000503000000020004" pitchFamily="2" charset="0"/>
                <a:cs typeface="Poppins" pitchFamily="2" charset="77"/>
              </a:rPr>
              <a:t> </a:t>
            </a:r>
            <a:r>
              <a:rPr lang="fr-FR" sz="2000" dirty="0" err="1">
                <a:solidFill>
                  <a:srgbClr val="FF0000"/>
                </a:solidFill>
                <a:latin typeface="Poppins" pitchFamily="2" charset="77"/>
                <a:ea typeface="Helvetica Neue" panose="02000503000000020004" pitchFamily="2" charset="0"/>
                <a:cs typeface="Poppins" pitchFamily="2" charset="77"/>
              </a:rPr>
              <a:t>work</a:t>
            </a:r>
            <a:endParaRPr lang="fr-FR" sz="2000" dirty="0">
              <a:solidFill>
                <a:srgbClr val="FF0000"/>
              </a:solidFill>
              <a:latin typeface="Poppins" pitchFamily="2" charset="77"/>
              <a:ea typeface="Helvetica Neue" panose="02000503000000020004" pitchFamily="2" charset="0"/>
              <a:cs typeface="Poppins" pitchFamily="2" charset="77"/>
            </a:endParaRPr>
          </a:p>
          <a:p>
            <a:pPr marL="457200" indent="-457200" algn="just">
              <a:buAutoNum type="arabicPeriod"/>
            </a:pPr>
            <a:r>
              <a:rPr lang="fr-FR" sz="2000" dirty="0" err="1">
                <a:solidFill>
                  <a:srgbClr val="FF0000"/>
                </a:solidFill>
                <a:latin typeface="Poppins" pitchFamily="2" charset="77"/>
                <a:ea typeface="Helvetica Neue" panose="02000503000000020004" pitchFamily="2" charset="0"/>
                <a:cs typeface="Poppins" pitchFamily="2" charset="77"/>
              </a:rPr>
              <a:t>is</a:t>
            </a:r>
            <a:r>
              <a:rPr lang="fr-FR" sz="2000" dirty="0">
                <a:solidFill>
                  <a:srgbClr val="FF0000"/>
                </a:solidFill>
                <a:latin typeface="Poppins" pitchFamily="2" charset="77"/>
                <a:ea typeface="Helvetica Neue" panose="02000503000000020004" pitchFamily="2" charset="0"/>
                <a:cs typeface="Poppins" pitchFamily="2" charset="77"/>
              </a:rPr>
              <a:t>/</a:t>
            </a:r>
            <a:r>
              <a:rPr lang="fr-FR" sz="2000" dirty="0" err="1">
                <a:solidFill>
                  <a:srgbClr val="FF0000"/>
                </a:solidFill>
                <a:latin typeface="Poppins" pitchFamily="2" charset="77"/>
                <a:ea typeface="Helvetica Neue" panose="02000503000000020004" pitchFamily="2" charset="0"/>
                <a:cs typeface="Poppins" pitchFamily="2" charset="77"/>
              </a:rPr>
              <a:t>making</a:t>
            </a:r>
            <a:endParaRPr lang="fr-FR" sz="2000" dirty="0">
              <a:solidFill>
                <a:srgbClr val="FF0000"/>
              </a:solidFill>
              <a:latin typeface="Poppins" pitchFamily="2" charset="77"/>
              <a:ea typeface="Helvetica Neue" panose="02000503000000020004" pitchFamily="2" charset="0"/>
              <a:cs typeface="Poppins" pitchFamily="2" charset="77"/>
            </a:endParaRPr>
          </a:p>
          <a:p>
            <a:pPr marL="457200" indent="-457200" algn="just">
              <a:buAutoNum type="arabicPeriod"/>
            </a:pPr>
            <a:r>
              <a:rPr lang="fr-FR" sz="2000" dirty="0" err="1">
                <a:solidFill>
                  <a:srgbClr val="FF0000"/>
                </a:solidFill>
                <a:latin typeface="Poppins" pitchFamily="2" charset="77"/>
                <a:ea typeface="Helvetica Neue" panose="02000503000000020004" pitchFamily="2" charset="0"/>
                <a:cs typeface="Poppins" pitchFamily="2" charset="77"/>
              </a:rPr>
              <a:t>travels</a:t>
            </a:r>
            <a:endParaRPr lang="fr-FR" sz="2000" dirty="0">
              <a:solidFill>
                <a:srgbClr val="FF0000"/>
              </a:solidFill>
              <a:latin typeface="Poppins" pitchFamily="2" charset="77"/>
              <a:ea typeface="Helvetica Neue" panose="02000503000000020004" pitchFamily="2" charset="0"/>
              <a:cs typeface="Poppins" pitchFamily="2" charset="77"/>
            </a:endParaRPr>
          </a:p>
          <a:p>
            <a:pPr marL="457200" indent="-457200" algn="just">
              <a:buAutoNum type="arabicPeriod"/>
            </a:pPr>
            <a:r>
              <a:rPr lang="fr-FR" sz="2000" dirty="0" err="1">
                <a:solidFill>
                  <a:srgbClr val="FF0000"/>
                </a:solidFill>
                <a:latin typeface="Poppins" pitchFamily="2" charset="77"/>
                <a:ea typeface="Helvetica Neue" panose="02000503000000020004" pitchFamily="2" charset="0"/>
                <a:cs typeface="Poppins" pitchFamily="2" charset="77"/>
              </a:rPr>
              <a:t>is</a:t>
            </a:r>
            <a:r>
              <a:rPr lang="fr-FR" sz="2000" dirty="0">
                <a:solidFill>
                  <a:srgbClr val="FF0000"/>
                </a:solidFill>
                <a:latin typeface="Poppins" pitchFamily="2" charset="77"/>
                <a:ea typeface="Helvetica Neue" panose="02000503000000020004" pitchFamily="2" charset="0"/>
                <a:cs typeface="Poppins" pitchFamily="2" charset="77"/>
              </a:rPr>
              <a:t> </a:t>
            </a:r>
            <a:r>
              <a:rPr lang="fr-FR" sz="2000" dirty="0" err="1">
                <a:solidFill>
                  <a:srgbClr val="FF0000"/>
                </a:solidFill>
                <a:latin typeface="Poppins" pitchFamily="2" charset="77"/>
                <a:ea typeface="Helvetica Neue" panose="02000503000000020004" pitchFamily="2" charset="0"/>
                <a:cs typeface="Poppins" pitchFamily="2" charset="77"/>
              </a:rPr>
              <a:t>focusing</a:t>
            </a:r>
            <a:endParaRPr lang="fr-FR" sz="2000" dirty="0">
              <a:solidFill>
                <a:srgbClr val="FF0000"/>
              </a:solidFill>
              <a:latin typeface="Poppins" pitchFamily="2" charset="77"/>
              <a:ea typeface="Helvetica Neue" panose="02000503000000020004" pitchFamily="2" charset="0"/>
              <a:cs typeface="Poppins" pitchFamily="2" charset="77"/>
            </a:endParaRPr>
          </a:p>
          <a:p>
            <a:pPr marL="457200" indent="-457200" algn="just">
              <a:buAutoNum type="arabicPeriod"/>
            </a:pPr>
            <a:r>
              <a:rPr lang="fr-FR" sz="2000" dirty="0">
                <a:solidFill>
                  <a:srgbClr val="FF0000"/>
                </a:solidFill>
                <a:latin typeface="Poppins" pitchFamily="2" charset="77"/>
                <a:ea typeface="Helvetica Neue" panose="02000503000000020004" pitchFamily="2" charset="0"/>
                <a:cs typeface="Poppins" pitchFamily="2" charset="77"/>
              </a:rPr>
              <a:t>are </a:t>
            </a:r>
            <a:r>
              <a:rPr lang="fr-FR" sz="2000" dirty="0" err="1">
                <a:solidFill>
                  <a:srgbClr val="FF0000"/>
                </a:solidFill>
                <a:latin typeface="Poppins" pitchFamily="2" charset="77"/>
                <a:ea typeface="Helvetica Neue" panose="02000503000000020004" pitchFamily="2" charset="0"/>
                <a:cs typeface="Poppins" pitchFamily="2" charset="77"/>
              </a:rPr>
              <a:t>reviewing</a:t>
            </a:r>
            <a:endParaRPr lang="fr-FR" sz="2000" dirty="0">
              <a:solidFill>
                <a:srgbClr val="FF0000"/>
              </a:solidFill>
              <a:latin typeface="Poppins" pitchFamily="2" charset="77"/>
              <a:ea typeface="Helvetica Neue" panose="02000503000000020004" pitchFamily="2" charset="0"/>
              <a:cs typeface="Poppins" pitchFamily="2" charset="77"/>
            </a:endParaRPr>
          </a:p>
          <a:p>
            <a:pPr marL="457200" indent="-457200" algn="just">
              <a:buAutoNum type="arabicPeriod"/>
            </a:pPr>
            <a:r>
              <a:rPr lang="fr-FR" sz="2000" dirty="0">
                <a:solidFill>
                  <a:srgbClr val="FF0000"/>
                </a:solidFill>
                <a:latin typeface="Poppins" pitchFamily="2" charset="77"/>
                <a:ea typeface="Helvetica Neue" panose="02000503000000020004" pitchFamily="2" charset="0"/>
                <a:cs typeface="Poppins" pitchFamily="2" charset="77"/>
              </a:rPr>
              <a:t>start</a:t>
            </a:r>
          </a:p>
        </p:txBody>
      </p:sp>
    </p:spTree>
    <p:extLst>
      <p:ext uri="{BB962C8B-B14F-4D97-AF65-F5344CB8AC3E}">
        <p14:creationId xmlns:p14="http://schemas.microsoft.com/office/powerpoint/2010/main" val="24758685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1"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74B28-9294-31C5-2FC3-A9BB24A5F07F}"/>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96386FA9-4D7A-1014-DACE-6CD2DEFAAFC9}"/>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214BC5D1-DEAC-6DC6-0EE0-FC9F7DC2B215}"/>
              </a:ext>
            </a:extLst>
          </p:cNvPr>
          <p:cNvPicPr>
            <a:picLocks noChangeAspect="1"/>
          </p:cNvPicPr>
          <p:nvPr/>
        </p:nvPicPr>
        <p:blipFill>
          <a:blip r:embed="rId4"/>
          <a:srcRect t="21220" b="24843"/>
          <a:stretch>
            <a:fillRect/>
          </a:stretch>
        </p:blipFill>
        <p:spPr>
          <a:xfrm>
            <a:off x="2676854" y="380170"/>
            <a:ext cx="1295025" cy="698500"/>
          </a:xfrm>
          <a:prstGeom prst="rect">
            <a:avLst/>
          </a:prstGeom>
        </p:spPr>
      </p:pic>
      <p:pic>
        <p:nvPicPr>
          <p:cNvPr id="11" name="Image 10">
            <a:extLst>
              <a:ext uri="{FF2B5EF4-FFF2-40B4-BE49-F238E27FC236}">
                <a16:creationId xmlns:a16="http://schemas.microsoft.com/office/drawing/2014/main" id="{0A603257-C0B4-6A16-0A50-F3E06522D691}"/>
              </a:ext>
            </a:extLst>
          </p:cNvPr>
          <p:cNvPicPr>
            <a:picLocks noChangeAspect="1"/>
          </p:cNvPicPr>
          <p:nvPr/>
        </p:nvPicPr>
        <p:blipFill>
          <a:blip r:embed="rId5"/>
          <a:srcRect/>
          <a:stretch/>
        </p:blipFill>
        <p:spPr>
          <a:xfrm>
            <a:off x="4127500" y="386520"/>
            <a:ext cx="3937000" cy="6858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6097030E-4ED6-4011-CAE1-F925455A4CB3}"/>
              </a:ext>
            </a:extLst>
          </p:cNvPr>
          <p:cNvPicPr>
            <a:picLocks noChangeAspect="1"/>
          </p:cNvPicPr>
          <p:nvPr/>
        </p:nvPicPr>
        <p:blipFill>
          <a:blip r:embed="rId6"/>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FABAAC51-6163-4985-A76D-67250A0EEF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texte, capture d’écran, logiciel, Page web&#10;&#10;Le contenu généré par l’IA peut être incorrect.">
            <a:extLst>
              <a:ext uri="{FF2B5EF4-FFF2-40B4-BE49-F238E27FC236}">
                <a16:creationId xmlns:a16="http://schemas.microsoft.com/office/drawing/2014/main" id="{798F9B15-87F3-5E34-0822-3916C2B8B8A7}"/>
              </a:ext>
            </a:extLst>
          </p:cNvPr>
          <p:cNvPicPr>
            <a:picLocks noChangeAspect="1"/>
          </p:cNvPicPr>
          <p:nvPr/>
        </p:nvPicPr>
        <p:blipFill>
          <a:blip r:embed="rId8"/>
          <a:srcRect l="24480" t="21937" r="26916" b="28838"/>
          <a:stretch>
            <a:fillRect/>
          </a:stretch>
        </p:blipFill>
        <p:spPr>
          <a:xfrm>
            <a:off x="0" y="1471135"/>
            <a:ext cx="9253256" cy="5271411"/>
          </a:xfrm>
          <a:prstGeom prst="rect">
            <a:avLst/>
          </a:prstGeom>
        </p:spPr>
      </p:pic>
      <p:sp>
        <p:nvSpPr>
          <p:cNvPr id="2" name="ZoneTexte 1">
            <a:extLst>
              <a:ext uri="{FF2B5EF4-FFF2-40B4-BE49-F238E27FC236}">
                <a16:creationId xmlns:a16="http://schemas.microsoft.com/office/drawing/2014/main" id="{9E1EA91C-A17D-227F-2E02-70C56FEBFF4E}"/>
              </a:ext>
            </a:extLst>
          </p:cNvPr>
          <p:cNvSpPr txBox="1"/>
          <p:nvPr/>
        </p:nvSpPr>
        <p:spPr>
          <a:xfrm>
            <a:off x="7844833" y="3137344"/>
            <a:ext cx="2816846" cy="1938992"/>
          </a:xfrm>
          <a:prstGeom prst="rect">
            <a:avLst/>
          </a:prstGeom>
          <a:noFill/>
        </p:spPr>
        <p:txBody>
          <a:bodyPr wrap="square" rtlCol="0">
            <a:spAutoFit/>
          </a:bodyPr>
          <a:lstStyle/>
          <a:p>
            <a:pPr marL="457200" indent="-457200" algn="just">
              <a:buAutoNum type="arabicPeriod"/>
            </a:pPr>
            <a:r>
              <a:rPr lang="fr-FR" sz="2000" dirty="0">
                <a:solidFill>
                  <a:srgbClr val="FF0000"/>
                </a:solidFill>
                <a:latin typeface="Poppins" pitchFamily="2" charset="77"/>
                <a:ea typeface="Helvetica Neue" panose="02000503000000020004" pitchFamily="2" charset="0"/>
                <a:cs typeface="Poppins" pitchFamily="2" charset="77"/>
              </a:rPr>
              <a:t>arrives</a:t>
            </a:r>
          </a:p>
          <a:p>
            <a:pPr marL="457200" indent="-457200" algn="just">
              <a:buAutoNum type="arabicPeriod"/>
            </a:pPr>
            <a:r>
              <a:rPr lang="fr-FR" sz="2000" dirty="0">
                <a:solidFill>
                  <a:srgbClr val="FF0000"/>
                </a:solidFill>
                <a:latin typeface="Poppins" pitchFamily="2" charset="77"/>
                <a:ea typeface="Helvetica Neue" panose="02000503000000020004" pitchFamily="2" charset="0"/>
                <a:cs typeface="Poppins" pitchFamily="2" charset="77"/>
              </a:rPr>
              <a:t>are </a:t>
            </a:r>
            <a:r>
              <a:rPr lang="fr-FR" sz="2000" dirty="0" err="1">
                <a:solidFill>
                  <a:srgbClr val="FF0000"/>
                </a:solidFill>
                <a:latin typeface="Poppins" pitchFamily="2" charset="77"/>
                <a:ea typeface="Helvetica Neue" panose="02000503000000020004" pitchFamily="2" charset="0"/>
                <a:cs typeface="Poppins" pitchFamily="2" charset="77"/>
              </a:rPr>
              <a:t>discussing</a:t>
            </a:r>
            <a:endParaRPr lang="fr-FR" sz="2000" dirty="0">
              <a:solidFill>
                <a:srgbClr val="FF0000"/>
              </a:solidFill>
              <a:latin typeface="Poppins" pitchFamily="2" charset="77"/>
              <a:ea typeface="Helvetica Neue" panose="02000503000000020004" pitchFamily="2" charset="0"/>
              <a:cs typeface="Poppins" pitchFamily="2" charset="77"/>
            </a:endParaRPr>
          </a:p>
          <a:p>
            <a:pPr marL="457200" indent="-457200" algn="just">
              <a:buAutoNum type="arabicPeriod"/>
            </a:pPr>
            <a:r>
              <a:rPr lang="fr-FR" sz="2000" dirty="0">
                <a:solidFill>
                  <a:srgbClr val="FF0000"/>
                </a:solidFill>
                <a:latin typeface="Poppins" pitchFamily="2" charset="77"/>
                <a:ea typeface="Helvetica Neue" panose="02000503000000020004" pitchFamily="2" charset="0"/>
                <a:cs typeface="Poppins" pitchFamily="2" charset="77"/>
              </a:rPr>
              <a:t>are </a:t>
            </a:r>
            <a:r>
              <a:rPr lang="fr-FR" sz="2000" dirty="0" err="1">
                <a:solidFill>
                  <a:srgbClr val="FF0000"/>
                </a:solidFill>
                <a:latin typeface="Poppins" pitchFamily="2" charset="77"/>
                <a:ea typeface="Helvetica Neue" panose="02000503000000020004" pitchFamily="2" charset="0"/>
                <a:cs typeface="Poppins" pitchFamily="2" charset="77"/>
              </a:rPr>
              <a:t>expecting</a:t>
            </a:r>
            <a:endParaRPr lang="fr-FR" sz="2000" dirty="0">
              <a:solidFill>
                <a:srgbClr val="FF0000"/>
              </a:solidFill>
              <a:latin typeface="Poppins" pitchFamily="2" charset="77"/>
              <a:ea typeface="Helvetica Neue" panose="02000503000000020004" pitchFamily="2" charset="0"/>
              <a:cs typeface="Poppins" pitchFamily="2" charset="77"/>
            </a:endParaRPr>
          </a:p>
          <a:p>
            <a:pPr marL="457200" indent="-457200" algn="just">
              <a:buAutoNum type="arabicPeriod"/>
            </a:pPr>
            <a:r>
              <a:rPr lang="fr-FR" sz="2000" dirty="0" err="1">
                <a:solidFill>
                  <a:srgbClr val="FF0000"/>
                </a:solidFill>
                <a:latin typeface="Poppins" pitchFamily="2" charset="77"/>
                <a:ea typeface="Helvetica Neue" panose="02000503000000020004" pitchFamily="2" charset="0"/>
                <a:cs typeface="Poppins" pitchFamily="2" charset="77"/>
              </a:rPr>
              <a:t>does</a:t>
            </a:r>
            <a:r>
              <a:rPr lang="fr-FR" sz="2000" dirty="0">
                <a:solidFill>
                  <a:srgbClr val="FF0000"/>
                </a:solidFill>
                <a:latin typeface="Poppins" pitchFamily="2" charset="77"/>
                <a:ea typeface="Helvetica Neue" panose="02000503000000020004" pitchFamily="2" charset="0"/>
                <a:cs typeface="Poppins" pitchFamily="2" charset="77"/>
              </a:rPr>
              <a:t> /check</a:t>
            </a:r>
          </a:p>
          <a:p>
            <a:pPr marL="457200" indent="-457200" algn="just">
              <a:buAutoNum type="arabicPeriod"/>
            </a:pPr>
            <a:r>
              <a:rPr lang="fr-FR" sz="2000" dirty="0" err="1">
                <a:solidFill>
                  <a:srgbClr val="FF0000"/>
                </a:solidFill>
                <a:latin typeface="Poppins" pitchFamily="2" charset="77"/>
                <a:ea typeface="Helvetica Neue" panose="02000503000000020004" pitchFamily="2" charset="0"/>
                <a:cs typeface="Poppins" pitchFamily="2" charset="77"/>
              </a:rPr>
              <a:t>doesn’t</a:t>
            </a:r>
            <a:r>
              <a:rPr lang="fr-FR" sz="2000" dirty="0">
                <a:solidFill>
                  <a:srgbClr val="FF0000"/>
                </a:solidFill>
                <a:latin typeface="Poppins" pitchFamily="2" charset="77"/>
                <a:ea typeface="Helvetica Neue" panose="02000503000000020004" pitchFamily="2" charset="0"/>
                <a:cs typeface="Poppins" pitchFamily="2" charset="77"/>
              </a:rPr>
              <a:t> </a:t>
            </a:r>
            <a:r>
              <a:rPr lang="fr-FR" sz="2000" dirty="0" err="1">
                <a:solidFill>
                  <a:srgbClr val="FF0000"/>
                </a:solidFill>
                <a:latin typeface="Poppins" pitchFamily="2" charset="77"/>
                <a:ea typeface="Helvetica Neue" panose="02000503000000020004" pitchFamily="2" charset="0"/>
                <a:cs typeface="Poppins" pitchFamily="2" charset="77"/>
              </a:rPr>
              <a:t>answer</a:t>
            </a:r>
            <a:endParaRPr lang="fr-FR" sz="2000" dirty="0">
              <a:solidFill>
                <a:srgbClr val="FF0000"/>
              </a:solidFill>
              <a:latin typeface="Poppins" pitchFamily="2" charset="77"/>
              <a:ea typeface="Helvetica Neue" panose="02000503000000020004" pitchFamily="2" charset="0"/>
              <a:cs typeface="Poppins" pitchFamily="2" charset="77"/>
            </a:endParaRPr>
          </a:p>
          <a:p>
            <a:pPr marL="457200" indent="-457200" algn="just">
              <a:buAutoNum type="arabicPeriod"/>
            </a:pPr>
            <a:r>
              <a:rPr lang="fr-FR" sz="2000" dirty="0">
                <a:solidFill>
                  <a:srgbClr val="FF0000"/>
                </a:solidFill>
                <a:latin typeface="Poppins" pitchFamily="2" charset="77"/>
                <a:ea typeface="Helvetica Neue" panose="02000503000000020004" pitchFamily="2" charset="0"/>
                <a:cs typeface="Poppins" pitchFamily="2" charset="77"/>
              </a:rPr>
              <a:t>know</a:t>
            </a:r>
          </a:p>
        </p:txBody>
      </p:sp>
    </p:spTree>
    <p:extLst>
      <p:ext uri="{BB962C8B-B14F-4D97-AF65-F5344CB8AC3E}">
        <p14:creationId xmlns:p14="http://schemas.microsoft.com/office/powerpoint/2010/main" val="4360442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6EFC5-0F41-481D-D71C-7C7193E2E4FB}"/>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6A70D0A1-92FB-4D31-DCEB-5ECB66AB2590}"/>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93E5301C-21FB-020B-62EA-D427210703AE}"/>
              </a:ext>
            </a:extLst>
          </p:cNvPr>
          <p:cNvPicPr>
            <a:picLocks noChangeAspect="1"/>
          </p:cNvPicPr>
          <p:nvPr/>
        </p:nvPicPr>
        <p:blipFill>
          <a:blip r:embed="rId4"/>
          <a:srcRect t="21220" b="24843"/>
          <a:stretch>
            <a:fillRect/>
          </a:stretch>
        </p:blipFill>
        <p:spPr>
          <a:xfrm>
            <a:off x="2676854" y="380170"/>
            <a:ext cx="1295025" cy="698500"/>
          </a:xfrm>
          <a:prstGeom prst="rect">
            <a:avLst/>
          </a:prstGeom>
        </p:spPr>
      </p:pic>
      <p:pic>
        <p:nvPicPr>
          <p:cNvPr id="11" name="Image 10">
            <a:extLst>
              <a:ext uri="{FF2B5EF4-FFF2-40B4-BE49-F238E27FC236}">
                <a16:creationId xmlns:a16="http://schemas.microsoft.com/office/drawing/2014/main" id="{AEDCF92F-7267-6DB1-D550-52F14627E680}"/>
              </a:ext>
            </a:extLst>
          </p:cNvPr>
          <p:cNvPicPr>
            <a:picLocks noChangeAspect="1"/>
          </p:cNvPicPr>
          <p:nvPr/>
        </p:nvPicPr>
        <p:blipFill>
          <a:blip r:embed="rId5"/>
          <a:srcRect/>
          <a:stretch/>
        </p:blipFill>
        <p:spPr>
          <a:xfrm>
            <a:off x="4127500" y="386520"/>
            <a:ext cx="3937000" cy="6858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D32020BF-B1BC-CBBD-1236-3583F56DF2C2}"/>
              </a:ext>
            </a:extLst>
          </p:cNvPr>
          <p:cNvPicPr>
            <a:picLocks noChangeAspect="1"/>
          </p:cNvPicPr>
          <p:nvPr/>
        </p:nvPicPr>
        <p:blipFill>
          <a:blip r:embed="rId6"/>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94E78F65-5913-C902-AF0F-048C2B63A4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texte, capture d’écran, logiciel, Page web&#10;&#10;Le contenu généré par l’IA peut être incorrect.">
            <a:extLst>
              <a:ext uri="{FF2B5EF4-FFF2-40B4-BE49-F238E27FC236}">
                <a16:creationId xmlns:a16="http://schemas.microsoft.com/office/drawing/2014/main" id="{264D1BBC-302B-F3F9-3C56-21534515B46D}"/>
              </a:ext>
            </a:extLst>
          </p:cNvPr>
          <p:cNvPicPr>
            <a:picLocks noChangeAspect="1"/>
          </p:cNvPicPr>
          <p:nvPr/>
        </p:nvPicPr>
        <p:blipFill>
          <a:blip r:embed="rId8"/>
          <a:srcRect l="24596" t="18126" r="26087" b="59692"/>
          <a:stretch>
            <a:fillRect/>
          </a:stretch>
        </p:blipFill>
        <p:spPr>
          <a:xfrm>
            <a:off x="0" y="2096192"/>
            <a:ext cx="12192000" cy="3084722"/>
          </a:xfrm>
          <a:prstGeom prst="rect">
            <a:avLst/>
          </a:prstGeom>
        </p:spPr>
      </p:pic>
      <p:sp>
        <p:nvSpPr>
          <p:cNvPr id="2" name="ZoneTexte 1">
            <a:extLst>
              <a:ext uri="{FF2B5EF4-FFF2-40B4-BE49-F238E27FC236}">
                <a16:creationId xmlns:a16="http://schemas.microsoft.com/office/drawing/2014/main" id="{9F3B5813-5EBE-D5D0-93F5-87D86C6663F5}"/>
              </a:ext>
            </a:extLst>
          </p:cNvPr>
          <p:cNvSpPr txBox="1"/>
          <p:nvPr/>
        </p:nvSpPr>
        <p:spPr>
          <a:xfrm>
            <a:off x="2128503" y="5325275"/>
            <a:ext cx="7934994" cy="400110"/>
          </a:xfrm>
          <a:prstGeom prst="rect">
            <a:avLst/>
          </a:prstGeom>
          <a:noFill/>
        </p:spPr>
        <p:txBody>
          <a:bodyPr wrap="square" rtlCol="0">
            <a:spAutoFit/>
          </a:bodyPr>
          <a:lstStyle/>
          <a:p>
            <a:pPr algn="ctr"/>
            <a:r>
              <a:rPr lang="fr-FR" sz="2000" dirty="0">
                <a:solidFill>
                  <a:srgbClr val="FF0000"/>
                </a:solidFill>
                <a:latin typeface="Poppins" pitchFamily="2" charset="77"/>
                <a:ea typeface="Helvetica Neue" panose="02000503000000020004" pitchFamily="2" charset="0"/>
                <a:cs typeface="Poppins" pitchFamily="2" charset="77"/>
              </a:rPr>
              <a:t>starts / </a:t>
            </a:r>
            <a:r>
              <a:rPr lang="fr-FR" sz="2000" dirty="0" err="1">
                <a:solidFill>
                  <a:srgbClr val="FF0000"/>
                </a:solidFill>
                <a:latin typeface="Poppins" pitchFamily="2" charset="77"/>
                <a:ea typeface="Helvetica Neue" panose="02000503000000020004" pitchFamily="2" charset="0"/>
                <a:cs typeface="Poppins" pitchFamily="2" charset="77"/>
              </a:rPr>
              <a:t>handles</a:t>
            </a:r>
            <a:r>
              <a:rPr lang="fr-FR" sz="2000" dirty="0">
                <a:solidFill>
                  <a:srgbClr val="FF0000"/>
                </a:solidFill>
                <a:latin typeface="Poppins" pitchFamily="2" charset="77"/>
                <a:ea typeface="Helvetica Neue" panose="02000503000000020004" pitchFamily="2" charset="0"/>
                <a:cs typeface="Poppins" pitchFamily="2" charset="77"/>
              </a:rPr>
              <a:t> / are </a:t>
            </a:r>
            <a:r>
              <a:rPr lang="fr-FR" sz="2000" dirty="0" err="1">
                <a:solidFill>
                  <a:srgbClr val="FF0000"/>
                </a:solidFill>
                <a:latin typeface="Poppins" pitchFamily="2" charset="77"/>
                <a:ea typeface="Helvetica Neue" panose="02000503000000020004" pitchFamily="2" charset="0"/>
                <a:cs typeface="Poppins" pitchFamily="2" charset="77"/>
              </a:rPr>
              <a:t>dealing</a:t>
            </a:r>
            <a:r>
              <a:rPr lang="fr-FR" sz="2000" dirty="0">
                <a:solidFill>
                  <a:srgbClr val="FF0000"/>
                </a:solidFill>
                <a:latin typeface="Poppins" pitchFamily="2" charset="77"/>
                <a:ea typeface="Helvetica Neue" panose="02000503000000020004" pitchFamily="2" charset="0"/>
                <a:cs typeface="Poppins" pitchFamily="2" charset="77"/>
              </a:rPr>
              <a:t> / </a:t>
            </a:r>
            <a:r>
              <a:rPr lang="fr-FR" sz="2000" dirty="0" err="1">
                <a:solidFill>
                  <a:srgbClr val="FF0000"/>
                </a:solidFill>
                <a:latin typeface="Poppins" pitchFamily="2" charset="77"/>
                <a:ea typeface="Helvetica Neue" panose="02000503000000020004" pitchFamily="2" charset="0"/>
                <a:cs typeface="Poppins" pitchFamily="2" charset="77"/>
              </a:rPr>
              <a:t>is</a:t>
            </a:r>
            <a:r>
              <a:rPr lang="fr-FR" sz="2000" dirty="0">
                <a:solidFill>
                  <a:srgbClr val="FF0000"/>
                </a:solidFill>
                <a:latin typeface="Poppins" pitchFamily="2" charset="77"/>
                <a:ea typeface="Helvetica Neue" panose="02000503000000020004" pitchFamily="2" charset="0"/>
                <a:cs typeface="Poppins" pitchFamily="2" charset="77"/>
              </a:rPr>
              <a:t> </a:t>
            </a:r>
            <a:r>
              <a:rPr lang="fr-FR" sz="2000" dirty="0" err="1">
                <a:solidFill>
                  <a:srgbClr val="FF0000"/>
                </a:solidFill>
                <a:latin typeface="Poppins" pitchFamily="2" charset="77"/>
                <a:ea typeface="Helvetica Neue" panose="02000503000000020004" pitchFamily="2" charset="0"/>
                <a:cs typeface="Poppins" pitchFamily="2" charset="77"/>
              </a:rPr>
              <a:t>trying</a:t>
            </a:r>
            <a:r>
              <a:rPr lang="fr-FR" sz="2000" dirty="0">
                <a:solidFill>
                  <a:srgbClr val="FF0000"/>
                </a:solidFill>
                <a:latin typeface="Poppins" pitchFamily="2" charset="77"/>
                <a:ea typeface="Helvetica Neue" panose="02000503000000020004" pitchFamily="2" charset="0"/>
                <a:cs typeface="Poppins" pitchFamily="2" charset="77"/>
              </a:rPr>
              <a:t> / </a:t>
            </a:r>
            <a:r>
              <a:rPr lang="fr-FR" sz="2000" dirty="0" err="1">
                <a:solidFill>
                  <a:srgbClr val="FF0000"/>
                </a:solidFill>
                <a:latin typeface="Poppins" pitchFamily="2" charset="77"/>
                <a:ea typeface="Helvetica Neue" panose="02000503000000020004" pitchFamily="2" charset="0"/>
                <a:cs typeface="Poppins" pitchFamily="2" charset="77"/>
              </a:rPr>
              <a:t>is</a:t>
            </a:r>
            <a:r>
              <a:rPr lang="fr-FR" sz="2000" dirty="0">
                <a:solidFill>
                  <a:srgbClr val="FF0000"/>
                </a:solidFill>
                <a:latin typeface="Poppins" pitchFamily="2" charset="77"/>
                <a:ea typeface="Helvetica Neue" panose="02000503000000020004" pitchFamily="2" charset="0"/>
                <a:cs typeface="Poppins" pitchFamily="2" charset="77"/>
              </a:rPr>
              <a:t> </a:t>
            </a:r>
            <a:r>
              <a:rPr lang="fr-FR" sz="2000" dirty="0" err="1">
                <a:solidFill>
                  <a:srgbClr val="FF0000"/>
                </a:solidFill>
                <a:latin typeface="Poppins" pitchFamily="2" charset="77"/>
                <a:ea typeface="Helvetica Neue" panose="02000503000000020004" pitchFamily="2" charset="0"/>
                <a:cs typeface="Poppins" pitchFamily="2" charset="77"/>
              </a:rPr>
              <a:t>speaking</a:t>
            </a:r>
            <a:r>
              <a:rPr lang="fr-FR" sz="2000" dirty="0">
                <a:solidFill>
                  <a:srgbClr val="FF0000"/>
                </a:solidFill>
                <a:latin typeface="Poppins" pitchFamily="2" charset="77"/>
                <a:ea typeface="Helvetica Neue" panose="02000503000000020004" pitchFamily="2" charset="0"/>
                <a:cs typeface="Poppins" pitchFamily="2" charset="77"/>
              </a:rPr>
              <a:t> / </a:t>
            </a:r>
            <a:r>
              <a:rPr lang="fr-FR" sz="2000" dirty="0" err="1">
                <a:solidFill>
                  <a:srgbClr val="FF0000"/>
                </a:solidFill>
                <a:latin typeface="Poppins" pitchFamily="2" charset="77"/>
                <a:ea typeface="Helvetica Neue" panose="02000503000000020004" pitchFamily="2" charset="0"/>
                <a:cs typeface="Poppins" pitchFamily="2" charset="77"/>
              </a:rPr>
              <a:t>leave</a:t>
            </a:r>
            <a:endParaRPr lang="fr-FR" sz="2000" dirty="0">
              <a:solidFill>
                <a:srgbClr val="FF0000"/>
              </a:solidFill>
              <a:latin typeface="Poppins" pitchFamily="2" charset="77"/>
              <a:ea typeface="Helvetica Neue" panose="02000503000000020004" pitchFamily="2" charset="0"/>
              <a:cs typeface="Poppins" pitchFamily="2" charset="77"/>
            </a:endParaRPr>
          </a:p>
        </p:txBody>
      </p:sp>
    </p:spTree>
    <p:extLst>
      <p:ext uri="{BB962C8B-B14F-4D97-AF65-F5344CB8AC3E}">
        <p14:creationId xmlns:p14="http://schemas.microsoft.com/office/powerpoint/2010/main" val="1463372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3CF8-61FF-71D5-B734-1957FFFAF2ED}"/>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02BE719F-F0A6-02D3-6878-44BBBB087D7B}"/>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18E1DDBE-0F9C-5A6D-AC25-B0119CDDEB98}"/>
              </a:ext>
            </a:extLst>
          </p:cNvPr>
          <p:cNvPicPr>
            <a:picLocks noChangeAspect="1"/>
          </p:cNvPicPr>
          <p:nvPr/>
        </p:nvPicPr>
        <p:blipFill>
          <a:blip r:embed="rId4"/>
          <a:srcRect t="21220" b="24843"/>
          <a:stretch>
            <a:fillRect/>
          </a:stretch>
        </p:blipFill>
        <p:spPr>
          <a:xfrm>
            <a:off x="2676854" y="380170"/>
            <a:ext cx="1295025" cy="698500"/>
          </a:xfrm>
          <a:prstGeom prst="rect">
            <a:avLst/>
          </a:prstGeom>
        </p:spPr>
      </p:pic>
      <p:pic>
        <p:nvPicPr>
          <p:cNvPr id="11" name="Image 10">
            <a:extLst>
              <a:ext uri="{FF2B5EF4-FFF2-40B4-BE49-F238E27FC236}">
                <a16:creationId xmlns:a16="http://schemas.microsoft.com/office/drawing/2014/main" id="{56E21D11-48AD-01E0-AC53-817C5B37F25E}"/>
              </a:ext>
            </a:extLst>
          </p:cNvPr>
          <p:cNvPicPr>
            <a:picLocks noChangeAspect="1"/>
          </p:cNvPicPr>
          <p:nvPr/>
        </p:nvPicPr>
        <p:blipFill>
          <a:blip r:embed="rId5"/>
          <a:srcRect/>
          <a:stretch/>
        </p:blipFill>
        <p:spPr>
          <a:xfrm>
            <a:off x="4127500" y="386520"/>
            <a:ext cx="3937000" cy="6858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032E34B4-0E09-3EC0-91BB-B32CD7CEF252}"/>
              </a:ext>
            </a:extLst>
          </p:cNvPr>
          <p:cNvPicPr>
            <a:picLocks noChangeAspect="1"/>
          </p:cNvPicPr>
          <p:nvPr/>
        </p:nvPicPr>
        <p:blipFill>
          <a:blip r:embed="rId6"/>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E2252D6B-9080-137D-DC90-FD01C6D24B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texte, capture d’écran, logiciel, Page web&#10;&#10;Le contenu généré par l’IA peut être incorrect.">
            <a:extLst>
              <a:ext uri="{FF2B5EF4-FFF2-40B4-BE49-F238E27FC236}">
                <a16:creationId xmlns:a16="http://schemas.microsoft.com/office/drawing/2014/main" id="{DA0A8FE1-5E76-450B-B3D8-B8CA47C137E3}"/>
              </a:ext>
            </a:extLst>
          </p:cNvPr>
          <p:cNvPicPr>
            <a:picLocks noChangeAspect="1"/>
          </p:cNvPicPr>
          <p:nvPr/>
        </p:nvPicPr>
        <p:blipFill>
          <a:blip r:embed="rId8"/>
          <a:srcRect l="24599" t="41541" r="32145" b="18107"/>
          <a:stretch>
            <a:fillRect/>
          </a:stretch>
        </p:blipFill>
        <p:spPr>
          <a:xfrm>
            <a:off x="0" y="1445841"/>
            <a:ext cx="9589762" cy="5031989"/>
          </a:xfrm>
          <a:prstGeom prst="rect">
            <a:avLst/>
          </a:prstGeom>
        </p:spPr>
      </p:pic>
      <p:sp>
        <p:nvSpPr>
          <p:cNvPr id="2" name="ZoneTexte 1">
            <a:extLst>
              <a:ext uri="{FF2B5EF4-FFF2-40B4-BE49-F238E27FC236}">
                <a16:creationId xmlns:a16="http://schemas.microsoft.com/office/drawing/2014/main" id="{0F81DF1E-2ACF-BEC7-A6C1-B276927F0C54}"/>
              </a:ext>
            </a:extLst>
          </p:cNvPr>
          <p:cNvSpPr txBox="1"/>
          <p:nvPr/>
        </p:nvSpPr>
        <p:spPr>
          <a:xfrm>
            <a:off x="6777220" y="1111759"/>
            <a:ext cx="5414780" cy="1354217"/>
          </a:xfrm>
          <a:prstGeom prst="rect">
            <a:avLst/>
          </a:prstGeom>
          <a:noFill/>
        </p:spPr>
        <p:txBody>
          <a:bodyPr wrap="square" rtlCol="0">
            <a:spAutoFit/>
          </a:bodyPr>
          <a:lstStyle/>
          <a:p>
            <a:pPr marL="342900" indent="-342900" algn="just">
              <a:buAutoNum type="arabicPeriod"/>
            </a:pPr>
            <a:r>
              <a:rPr lang="fr-FR" sz="1600" dirty="0" err="1">
                <a:solidFill>
                  <a:srgbClr val="FF0000"/>
                </a:solidFill>
                <a:latin typeface="Poppins" pitchFamily="2" charset="77"/>
                <a:ea typeface="Helvetica Neue" panose="02000503000000020004" pitchFamily="2" charset="0"/>
                <a:cs typeface="Poppins" pitchFamily="2" charset="77"/>
              </a:rPr>
              <a:t>She</a:t>
            </a:r>
            <a:r>
              <a:rPr lang="fr-FR" sz="1600" dirty="0">
                <a:solidFill>
                  <a:srgbClr val="FF0000"/>
                </a:solidFill>
                <a:latin typeface="Poppins" pitchFamily="2" charset="77"/>
                <a:ea typeface="Helvetica Neue" panose="02000503000000020004" pitchFamily="2" charset="0"/>
                <a:cs typeface="Poppins" pitchFamily="2" charset="77"/>
              </a:rPr>
              <a:t> </a:t>
            </a:r>
            <a:r>
              <a:rPr lang="fr-FR" sz="1600" dirty="0" err="1">
                <a:solidFill>
                  <a:srgbClr val="FF0000"/>
                </a:solidFill>
                <a:latin typeface="Poppins" pitchFamily="2" charset="77"/>
                <a:ea typeface="Helvetica Neue" panose="02000503000000020004" pitchFamily="2" charset="0"/>
                <a:cs typeface="Poppins" pitchFamily="2" charset="77"/>
              </a:rPr>
              <a:t>doesn’t</a:t>
            </a:r>
            <a:r>
              <a:rPr lang="fr-FR" sz="1600" dirty="0">
                <a:solidFill>
                  <a:srgbClr val="FF0000"/>
                </a:solidFill>
                <a:latin typeface="Poppins" pitchFamily="2" charset="77"/>
                <a:ea typeface="Helvetica Neue" panose="02000503000000020004" pitchFamily="2" charset="0"/>
                <a:cs typeface="Poppins" pitchFamily="2" charset="77"/>
              </a:rPr>
              <a:t> check the </a:t>
            </a:r>
            <a:r>
              <a:rPr lang="fr-FR" sz="1600" dirty="0" err="1">
                <a:solidFill>
                  <a:srgbClr val="FF0000"/>
                </a:solidFill>
                <a:latin typeface="Poppins" pitchFamily="2" charset="77"/>
                <a:ea typeface="Helvetica Neue" panose="02000503000000020004" pitchFamily="2" charset="0"/>
                <a:cs typeface="Poppins" pitchFamily="2" charset="77"/>
              </a:rPr>
              <a:t>bookings</a:t>
            </a:r>
            <a:r>
              <a:rPr lang="fr-FR" sz="1600" dirty="0">
                <a:solidFill>
                  <a:srgbClr val="FF0000"/>
                </a:solidFill>
                <a:latin typeface="Poppins" pitchFamily="2" charset="77"/>
                <a:ea typeface="Helvetica Neue" panose="02000503000000020004" pitchFamily="2" charset="0"/>
                <a:cs typeface="Poppins" pitchFamily="2" charset="77"/>
              </a:rPr>
              <a:t> </a:t>
            </a:r>
            <a:r>
              <a:rPr lang="fr-FR" sz="1600" dirty="0" err="1">
                <a:solidFill>
                  <a:srgbClr val="FF0000"/>
                </a:solidFill>
                <a:latin typeface="Poppins" pitchFamily="2" charset="77"/>
                <a:ea typeface="Helvetica Neue" panose="02000503000000020004" pitchFamily="2" charset="0"/>
                <a:cs typeface="Poppins" pitchFamily="2" charset="77"/>
              </a:rPr>
              <a:t>every</a:t>
            </a:r>
            <a:r>
              <a:rPr lang="fr-FR" sz="1600" dirty="0">
                <a:solidFill>
                  <a:srgbClr val="FF0000"/>
                </a:solidFill>
                <a:latin typeface="Poppins" pitchFamily="2" charset="77"/>
                <a:ea typeface="Helvetica Neue" panose="02000503000000020004" pitchFamily="2" charset="0"/>
                <a:cs typeface="Poppins" pitchFamily="2" charset="77"/>
              </a:rPr>
              <a:t> </a:t>
            </a:r>
            <a:r>
              <a:rPr lang="fr-FR" sz="1600" dirty="0" err="1">
                <a:solidFill>
                  <a:srgbClr val="FF0000"/>
                </a:solidFill>
                <a:latin typeface="Poppins" pitchFamily="2" charset="77"/>
                <a:ea typeface="Helvetica Neue" panose="02000503000000020004" pitchFamily="2" charset="0"/>
                <a:cs typeface="Poppins" pitchFamily="2" charset="77"/>
              </a:rPr>
              <a:t>morning</a:t>
            </a:r>
            <a:r>
              <a:rPr lang="fr-FR" sz="1600" dirty="0">
                <a:solidFill>
                  <a:srgbClr val="FF0000"/>
                </a:solidFill>
                <a:latin typeface="Poppins" pitchFamily="2" charset="77"/>
                <a:ea typeface="Helvetica Neue" panose="02000503000000020004" pitchFamily="2" charset="0"/>
                <a:cs typeface="Poppins" pitchFamily="2" charset="77"/>
              </a:rPr>
              <a:t>.</a:t>
            </a:r>
          </a:p>
          <a:p>
            <a:pPr marL="342900" indent="-342900" algn="just">
              <a:buAutoNum type="arabicPeriod"/>
            </a:pPr>
            <a:r>
              <a:rPr lang="fr-FR" sz="1600" dirty="0">
                <a:solidFill>
                  <a:srgbClr val="FF0000"/>
                </a:solidFill>
                <a:latin typeface="Poppins" pitchFamily="2" charset="77"/>
                <a:ea typeface="Helvetica Neue" panose="02000503000000020004" pitchFamily="2" charset="0"/>
                <a:cs typeface="Poppins" pitchFamily="2" charset="77"/>
              </a:rPr>
              <a:t>Are the </a:t>
            </a:r>
            <a:r>
              <a:rPr lang="fr-FR" sz="1600" dirty="0" err="1">
                <a:solidFill>
                  <a:srgbClr val="FF0000"/>
                </a:solidFill>
                <a:latin typeface="Poppins" pitchFamily="2" charset="77"/>
                <a:ea typeface="Helvetica Neue" panose="02000503000000020004" pitchFamily="2" charset="0"/>
                <a:cs typeface="Poppins" pitchFamily="2" charset="77"/>
              </a:rPr>
              <a:t>technicians</a:t>
            </a:r>
            <a:r>
              <a:rPr lang="fr-FR" sz="1600" dirty="0">
                <a:solidFill>
                  <a:srgbClr val="FF0000"/>
                </a:solidFill>
                <a:latin typeface="Poppins" pitchFamily="2" charset="77"/>
                <a:ea typeface="Helvetica Neue" panose="02000503000000020004" pitchFamily="2" charset="0"/>
                <a:cs typeface="Poppins" pitchFamily="2" charset="77"/>
              </a:rPr>
              <a:t> </a:t>
            </a:r>
            <a:r>
              <a:rPr lang="fr-FR" sz="1600" dirty="0" err="1">
                <a:solidFill>
                  <a:srgbClr val="FF0000"/>
                </a:solidFill>
                <a:latin typeface="Poppins" pitchFamily="2" charset="77"/>
                <a:ea typeface="Helvetica Neue" panose="02000503000000020004" pitchFamily="2" charset="0"/>
                <a:cs typeface="Poppins" pitchFamily="2" charset="77"/>
              </a:rPr>
              <a:t>installing</a:t>
            </a:r>
            <a:r>
              <a:rPr lang="fr-FR" sz="1600" dirty="0">
                <a:solidFill>
                  <a:srgbClr val="FF0000"/>
                </a:solidFill>
                <a:latin typeface="Poppins" pitchFamily="2" charset="77"/>
                <a:ea typeface="Helvetica Neue" panose="02000503000000020004" pitchFamily="2" charset="0"/>
                <a:cs typeface="Poppins" pitchFamily="2" charset="77"/>
              </a:rPr>
              <a:t> the new software?</a:t>
            </a:r>
          </a:p>
          <a:p>
            <a:pPr marL="342900" indent="-342900" algn="just">
              <a:buAutoNum type="arabicPeriod"/>
            </a:pPr>
            <a:r>
              <a:rPr lang="fr-FR" sz="1600" dirty="0">
                <a:solidFill>
                  <a:srgbClr val="FF0000"/>
                </a:solidFill>
                <a:latin typeface="Poppins" pitchFamily="2" charset="77"/>
                <a:ea typeface="Helvetica Neue" panose="02000503000000020004" pitchFamily="2" charset="0"/>
                <a:cs typeface="Poppins" pitchFamily="2" charset="77"/>
              </a:rPr>
              <a:t>He </a:t>
            </a:r>
            <a:r>
              <a:rPr lang="fr-FR" sz="1600" dirty="0" err="1">
                <a:solidFill>
                  <a:srgbClr val="FF0000"/>
                </a:solidFill>
                <a:latin typeface="Poppins" pitchFamily="2" charset="77"/>
                <a:ea typeface="Helvetica Neue" panose="02000503000000020004" pitchFamily="2" charset="0"/>
                <a:cs typeface="Poppins" pitchFamily="2" charset="77"/>
              </a:rPr>
              <a:t>usually</a:t>
            </a:r>
            <a:r>
              <a:rPr lang="fr-FR" sz="1600" dirty="0">
                <a:solidFill>
                  <a:srgbClr val="FF0000"/>
                </a:solidFill>
                <a:latin typeface="Poppins" pitchFamily="2" charset="77"/>
                <a:ea typeface="Helvetica Neue" panose="02000503000000020004" pitchFamily="2" charset="0"/>
                <a:cs typeface="Poppins" pitchFamily="2" charset="77"/>
              </a:rPr>
              <a:t> </a:t>
            </a:r>
            <a:r>
              <a:rPr lang="fr-FR" sz="1600" dirty="0" err="1">
                <a:solidFill>
                  <a:srgbClr val="FF0000"/>
                </a:solidFill>
                <a:latin typeface="Poppins" pitchFamily="2" charset="77"/>
                <a:ea typeface="Helvetica Neue" panose="02000503000000020004" pitchFamily="2" charset="0"/>
                <a:cs typeface="Poppins" pitchFamily="2" charset="77"/>
              </a:rPr>
              <a:t>meets</a:t>
            </a:r>
            <a:r>
              <a:rPr lang="fr-FR" sz="1600" dirty="0">
                <a:solidFill>
                  <a:srgbClr val="FF0000"/>
                </a:solidFill>
                <a:latin typeface="Poppins" pitchFamily="2" charset="77"/>
                <a:ea typeface="Helvetica Neue" panose="02000503000000020004" pitchFamily="2" charset="0"/>
                <a:cs typeface="Poppins" pitchFamily="2" charset="77"/>
              </a:rPr>
              <a:t> clients on Tuesday.</a:t>
            </a:r>
          </a:p>
          <a:p>
            <a:pPr marL="342900" indent="-342900" algn="just">
              <a:buAutoNum type="arabicPeriod"/>
            </a:pPr>
            <a:r>
              <a:rPr lang="fr-FR" sz="1600" dirty="0">
                <a:solidFill>
                  <a:srgbClr val="FF0000"/>
                </a:solidFill>
                <a:latin typeface="Poppins" pitchFamily="2" charset="77"/>
                <a:ea typeface="Helvetica Neue" panose="02000503000000020004" pitchFamily="2" charset="0"/>
                <a:cs typeface="Poppins" pitchFamily="2" charset="77"/>
              </a:rPr>
              <a:t>Do </a:t>
            </a:r>
            <a:r>
              <a:rPr lang="fr-FR" sz="1600" dirty="0" err="1">
                <a:solidFill>
                  <a:srgbClr val="FF0000"/>
                </a:solidFill>
                <a:latin typeface="Poppins" pitchFamily="2" charset="77"/>
                <a:ea typeface="Helvetica Neue" panose="02000503000000020004" pitchFamily="2" charset="0"/>
                <a:cs typeface="Poppins" pitchFamily="2" charset="77"/>
              </a:rPr>
              <a:t>you</a:t>
            </a:r>
            <a:r>
              <a:rPr lang="fr-FR" sz="1600" dirty="0">
                <a:solidFill>
                  <a:srgbClr val="FF0000"/>
                </a:solidFill>
                <a:latin typeface="Poppins" pitchFamily="2" charset="77"/>
                <a:ea typeface="Helvetica Neue" panose="02000503000000020004" pitchFamily="2" charset="0"/>
                <a:cs typeface="Poppins" pitchFamily="2" charset="77"/>
              </a:rPr>
              <a:t> </a:t>
            </a:r>
            <a:r>
              <a:rPr lang="fr-FR" sz="1600" dirty="0" err="1">
                <a:solidFill>
                  <a:srgbClr val="FF0000"/>
                </a:solidFill>
                <a:latin typeface="Poppins" pitchFamily="2" charset="77"/>
                <a:ea typeface="Helvetica Neue" panose="02000503000000020004" pitchFamily="2" charset="0"/>
                <a:cs typeface="Poppins" pitchFamily="2" charset="77"/>
              </a:rPr>
              <a:t>work</a:t>
            </a:r>
            <a:r>
              <a:rPr lang="fr-FR" sz="1600" dirty="0">
                <a:solidFill>
                  <a:srgbClr val="FF0000"/>
                </a:solidFill>
                <a:latin typeface="Poppins" pitchFamily="2" charset="77"/>
                <a:ea typeface="Helvetica Neue" panose="02000503000000020004" pitchFamily="2" charset="0"/>
                <a:cs typeface="Poppins" pitchFamily="2" charset="77"/>
              </a:rPr>
              <a:t> in the </a:t>
            </a:r>
            <a:r>
              <a:rPr lang="fr-FR" sz="1600" dirty="0" err="1">
                <a:solidFill>
                  <a:srgbClr val="FF0000"/>
                </a:solidFill>
                <a:latin typeface="Poppins" pitchFamily="2" charset="77"/>
                <a:ea typeface="Helvetica Neue" panose="02000503000000020004" pitchFamily="2" charset="0"/>
                <a:cs typeface="Poppins" pitchFamily="2" charset="77"/>
              </a:rPr>
              <a:t>purchasing</a:t>
            </a:r>
            <a:r>
              <a:rPr lang="fr-FR" sz="1600" dirty="0">
                <a:solidFill>
                  <a:srgbClr val="FF0000"/>
                </a:solidFill>
                <a:latin typeface="Poppins" pitchFamily="2" charset="77"/>
                <a:ea typeface="Helvetica Neue" panose="02000503000000020004" pitchFamily="2" charset="0"/>
                <a:cs typeface="Poppins" pitchFamily="2" charset="77"/>
              </a:rPr>
              <a:t> </a:t>
            </a:r>
            <a:r>
              <a:rPr lang="fr-FR" sz="1600" dirty="0" err="1">
                <a:solidFill>
                  <a:srgbClr val="FF0000"/>
                </a:solidFill>
                <a:latin typeface="Poppins" pitchFamily="2" charset="77"/>
                <a:ea typeface="Helvetica Neue" panose="02000503000000020004" pitchFamily="2" charset="0"/>
                <a:cs typeface="Poppins" pitchFamily="2" charset="77"/>
              </a:rPr>
              <a:t>department</a:t>
            </a:r>
            <a:r>
              <a:rPr lang="fr-FR" sz="1600" dirty="0">
                <a:solidFill>
                  <a:srgbClr val="FF0000"/>
                </a:solidFill>
                <a:latin typeface="Poppins" pitchFamily="2" charset="77"/>
                <a:ea typeface="Helvetica Neue" panose="02000503000000020004" pitchFamily="2" charset="0"/>
                <a:cs typeface="Poppins" pitchFamily="2" charset="77"/>
              </a:rPr>
              <a:t>?</a:t>
            </a:r>
          </a:p>
          <a:p>
            <a:pPr marL="342900" indent="-342900" algn="just">
              <a:buAutoNum type="arabicPeriod"/>
            </a:pPr>
            <a:r>
              <a:rPr lang="fr-FR" sz="1600" dirty="0" err="1">
                <a:solidFill>
                  <a:srgbClr val="FF0000"/>
                </a:solidFill>
                <a:latin typeface="Poppins" pitchFamily="2" charset="77"/>
                <a:ea typeface="Helvetica Neue" panose="02000503000000020004" pitchFamily="2" charset="0"/>
                <a:cs typeface="Poppins" pitchFamily="2" charset="77"/>
              </a:rPr>
              <a:t>They</a:t>
            </a:r>
            <a:r>
              <a:rPr lang="fr-FR" sz="1600" dirty="0">
                <a:solidFill>
                  <a:srgbClr val="FF0000"/>
                </a:solidFill>
                <a:latin typeface="Poppins" pitchFamily="2" charset="77"/>
                <a:ea typeface="Helvetica Neue" panose="02000503000000020004" pitchFamily="2" charset="0"/>
                <a:cs typeface="Poppins" pitchFamily="2" charset="77"/>
              </a:rPr>
              <a:t> are not </a:t>
            </a:r>
            <a:r>
              <a:rPr lang="fr-FR" sz="1600" dirty="0" err="1">
                <a:solidFill>
                  <a:srgbClr val="FF0000"/>
                </a:solidFill>
                <a:latin typeface="Poppins" pitchFamily="2" charset="77"/>
                <a:ea typeface="Helvetica Neue" panose="02000503000000020004" pitchFamily="2" charset="0"/>
                <a:cs typeface="Poppins" pitchFamily="2" charset="77"/>
              </a:rPr>
              <a:t>waiting</a:t>
            </a:r>
            <a:r>
              <a:rPr lang="fr-FR" sz="1600" dirty="0">
                <a:solidFill>
                  <a:srgbClr val="FF0000"/>
                </a:solidFill>
                <a:latin typeface="Poppins" pitchFamily="2" charset="77"/>
                <a:ea typeface="Helvetica Neue" panose="02000503000000020004" pitchFamily="2" charset="0"/>
                <a:cs typeface="Poppins" pitchFamily="2" charset="77"/>
              </a:rPr>
              <a:t> for the </a:t>
            </a:r>
            <a:r>
              <a:rPr lang="fr-FR" sz="1600" dirty="0" err="1">
                <a:solidFill>
                  <a:srgbClr val="FF0000"/>
                </a:solidFill>
                <a:latin typeface="Poppins" pitchFamily="2" charset="77"/>
                <a:ea typeface="Helvetica Neue" panose="02000503000000020004" pitchFamily="2" charset="0"/>
                <a:cs typeface="Poppins" pitchFamily="2" charset="77"/>
              </a:rPr>
              <a:t>delivery</a:t>
            </a:r>
            <a:r>
              <a:rPr lang="fr-FR" sz="1600" dirty="0">
                <a:solidFill>
                  <a:srgbClr val="FF0000"/>
                </a:solidFill>
                <a:latin typeface="Poppins" pitchFamily="2" charset="77"/>
                <a:ea typeface="Helvetica Neue" panose="02000503000000020004" pitchFamily="2" charset="0"/>
                <a:cs typeface="Poppins" pitchFamily="2" charset="77"/>
              </a:rPr>
              <a:t> truck.</a:t>
            </a:r>
          </a:p>
        </p:txBody>
      </p:sp>
    </p:spTree>
    <p:extLst>
      <p:ext uri="{BB962C8B-B14F-4D97-AF65-F5344CB8AC3E}">
        <p14:creationId xmlns:p14="http://schemas.microsoft.com/office/powerpoint/2010/main" val="8400881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D585C-9A87-2E70-23FC-0C5135421631}"/>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DF096512-2D2B-79AA-E395-33F14F203ED1}"/>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5" name="Image 4">
            <a:extLst>
              <a:ext uri="{FF2B5EF4-FFF2-40B4-BE49-F238E27FC236}">
                <a16:creationId xmlns:a16="http://schemas.microsoft.com/office/drawing/2014/main" id="{4FC5A8AA-944A-1B94-F9E4-24C69C30208F}"/>
              </a:ext>
            </a:extLst>
          </p:cNvPr>
          <p:cNvPicPr>
            <a:picLocks noChangeAspect="1"/>
          </p:cNvPicPr>
          <p:nvPr/>
        </p:nvPicPr>
        <p:blipFill>
          <a:blip r:embed="rId3"/>
          <a:stretch>
            <a:fillRect/>
          </a:stretch>
        </p:blipFill>
        <p:spPr>
          <a:xfrm>
            <a:off x="10522466" y="5085431"/>
            <a:ext cx="1669534" cy="1772569"/>
          </a:xfrm>
          <a:prstGeom prst="rect">
            <a:avLst/>
          </a:prstGeom>
        </p:spPr>
      </p:pic>
      <p:pic>
        <p:nvPicPr>
          <p:cNvPr id="8" name="Image 7" descr="Une image contenant Visage humain, habits, costume universitaire, commencement&#10;&#10;Le contenu généré par l’IA peut être incorrect.">
            <a:extLst>
              <a:ext uri="{FF2B5EF4-FFF2-40B4-BE49-F238E27FC236}">
                <a16:creationId xmlns:a16="http://schemas.microsoft.com/office/drawing/2014/main" id="{D978E6BE-3841-0F92-CD94-012DBCA937C1}"/>
              </a:ext>
            </a:extLst>
          </p:cNvPr>
          <p:cNvPicPr>
            <a:picLocks noChangeAspect="1"/>
          </p:cNvPicPr>
          <p:nvPr/>
        </p:nvPicPr>
        <p:blipFill>
          <a:blip r:embed="rId4"/>
          <a:stretch>
            <a:fillRect/>
          </a:stretch>
        </p:blipFill>
        <p:spPr>
          <a:xfrm>
            <a:off x="0" y="0"/>
            <a:ext cx="1311876" cy="1311876"/>
          </a:xfrm>
          <a:prstGeom prst="rect">
            <a:avLst/>
          </a:prstGeom>
        </p:spPr>
      </p:pic>
      <p:pic>
        <p:nvPicPr>
          <p:cNvPr id="11" name="Picture 8" descr="Le TOEIC est le Test le Plus Demandé par les Grandes Entreprises">
            <a:extLst>
              <a:ext uri="{FF2B5EF4-FFF2-40B4-BE49-F238E27FC236}">
                <a16:creationId xmlns:a16="http://schemas.microsoft.com/office/drawing/2014/main" id="{10A7CAA4-A8FA-1CC4-A0D4-AC5AE36050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87096AA6-E442-1E5D-AC9C-D074599A688D}"/>
              </a:ext>
            </a:extLst>
          </p:cNvPr>
          <p:cNvPicPr>
            <a:picLocks noChangeAspect="1"/>
          </p:cNvPicPr>
          <p:nvPr/>
        </p:nvPicPr>
        <p:blipFill>
          <a:blip r:embed="rId6"/>
          <a:srcRect/>
          <a:stretch/>
        </p:blipFill>
        <p:spPr>
          <a:xfrm>
            <a:off x="4127499" y="200117"/>
            <a:ext cx="3937000" cy="685800"/>
          </a:xfrm>
          <a:prstGeom prst="rect">
            <a:avLst/>
          </a:prstGeom>
        </p:spPr>
      </p:pic>
      <p:grpSp>
        <p:nvGrpSpPr>
          <p:cNvPr id="9" name="Groupe 8">
            <a:extLst>
              <a:ext uri="{FF2B5EF4-FFF2-40B4-BE49-F238E27FC236}">
                <a16:creationId xmlns:a16="http://schemas.microsoft.com/office/drawing/2014/main" id="{5734E013-5F5D-9C46-3FD1-BDF6E45FC1DA}"/>
              </a:ext>
            </a:extLst>
          </p:cNvPr>
          <p:cNvGrpSpPr/>
          <p:nvPr/>
        </p:nvGrpSpPr>
        <p:grpSpPr>
          <a:xfrm>
            <a:off x="4127499" y="1311876"/>
            <a:ext cx="3937000" cy="4964178"/>
            <a:chOff x="4127499" y="1118361"/>
            <a:chExt cx="3937000" cy="4964178"/>
          </a:xfrm>
        </p:grpSpPr>
        <p:pic>
          <p:nvPicPr>
            <p:cNvPr id="3" name="Image 2">
              <a:extLst>
                <a:ext uri="{FF2B5EF4-FFF2-40B4-BE49-F238E27FC236}">
                  <a16:creationId xmlns:a16="http://schemas.microsoft.com/office/drawing/2014/main" id="{FC1C94A2-AA9D-8D55-E55F-D63BA41D06E6}"/>
                </a:ext>
              </a:extLst>
            </p:cNvPr>
            <p:cNvPicPr>
              <a:picLocks noChangeAspect="1"/>
            </p:cNvPicPr>
            <p:nvPr/>
          </p:nvPicPr>
          <p:blipFill>
            <a:blip r:embed="rId7"/>
            <a:srcRect/>
            <a:stretch/>
          </p:blipFill>
          <p:spPr>
            <a:xfrm>
              <a:off x="4478214" y="1118361"/>
              <a:ext cx="3235569" cy="4853353"/>
            </a:xfrm>
            <a:prstGeom prst="rect">
              <a:avLst/>
            </a:prstGeom>
          </p:spPr>
        </p:pic>
        <p:pic>
          <p:nvPicPr>
            <p:cNvPr id="6" name="Image 5">
              <a:extLst>
                <a:ext uri="{FF2B5EF4-FFF2-40B4-BE49-F238E27FC236}">
                  <a16:creationId xmlns:a16="http://schemas.microsoft.com/office/drawing/2014/main" id="{850E7777-437F-3163-5595-B479409B0637}"/>
                </a:ext>
              </a:extLst>
            </p:cNvPr>
            <p:cNvPicPr>
              <a:picLocks noChangeAspect="1"/>
            </p:cNvPicPr>
            <p:nvPr/>
          </p:nvPicPr>
          <p:blipFill>
            <a:blip r:embed="rId8"/>
            <a:srcRect/>
            <a:stretch/>
          </p:blipFill>
          <p:spPr>
            <a:xfrm>
              <a:off x="4127499" y="5396739"/>
              <a:ext cx="3937000" cy="685800"/>
            </a:xfrm>
            <a:prstGeom prst="rect">
              <a:avLst/>
            </a:prstGeom>
          </p:spPr>
        </p:pic>
      </p:grpSp>
    </p:spTree>
    <p:extLst>
      <p:ext uri="{BB962C8B-B14F-4D97-AF65-F5344CB8AC3E}">
        <p14:creationId xmlns:p14="http://schemas.microsoft.com/office/powerpoint/2010/main" val="31050912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3FCFD-5499-34CE-942F-06B0A2F83361}"/>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3821EE63-63D8-A76B-B0A1-C0515C84A274}"/>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0262EA3D-B608-995E-4D43-FE6B5952D1DD}"/>
              </a:ext>
            </a:extLst>
          </p:cNvPr>
          <p:cNvPicPr>
            <a:picLocks noChangeAspect="1"/>
          </p:cNvPicPr>
          <p:nvPr/>
        </p:nvPicPr>
        <p:blipFill>
          <a:blip r:embed="rId4"/>
          <a:srcRect t="21220" b="24843"/>
          <a:stretch>
            <a:fillRect/>
          </a:stretch>
        </p:blipFill>
        <p:spPr>
          <a:xfrm>
            <a:off x="2676854" y="380170"/>
            <a:ext cx="1295025" cy="6985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C64EE1AD-CE92-C88A-2E6E-58BCED76D70B}"/>
              </a:ext>
            </a:extLst>
          </p:cNvPr>
          <p:cNvPicPr>
            <a:picLocks noChangeAspect="1"/>
          </p:cNvPicPr>
          <p:nvPr/>
        </p:nvPicPr>
        <p:blipFill>
          <a:blip r:embed="rId5"/>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E7689943-FC50-33C1-E2CF-632583FDB9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texte, capture d’écran, logiciel, Page web&#10;&#10;Le contenu généré par l’IA peut être incorrect.">
            <a:extLst>
              <a:ext uri="{FF2B5EF4-FFF2-40B4-BE49-F238E27FC236}">
                <a16:creationId xmlns:a16="http://schemas.microsoft.com/office/drawing/2014/main" id="{2EFFDD2C-A596-B052-CAB4-7AF3027D91EE}"/>
              </a:ext>
            </a:extLst>
          </p:cNvPr>
          <p:cNvPicPr>
            <a:picLocks noChangeAspect="1"/>
          </p:cNvPicPr>
          <p:nvPr/>
        </p:nvPicPr>
        <p:blipFill>
          <a:blip r:embed="rId7"/>
          <a:srcRect l="23642" t="26345" r="14932" b="7893"/>
          <a:stretch>
            <a:fillRect/>
          </a:stretch>
        </p:blipFill>
        <p:spPr>
          <a:xfrm>
            <a:off x="1732092" y="1311876"/>
            <a:ext cx="8727815" cy="5255978"/>
          </a:xfrm>
          <a:prstGeom prst="rect">
            <a:avLst/>
          </a:prstGeom>
        </p:spPr>
      </p:pic>
    </p:spTree>
    <p:extLst>
      <p:ext uri="{BB962C8B-B14F-4D97-AF65-F5344CB8AC3E}">
        <p14:creationId xmlns:p14="http://schemas.microsoft.com/office/powerpoint/2010/main" val="226267668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D3A6D-B3D9-DFA8-9C89-E0B15461299A}"/>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44093FD1-B94A-ED37-226D-29B42BDCB50A}"/>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C0A808A9-391C-B0D1-9358-B122A4F68207}"/>
              </a:ext>
            </a:extLst>
          </p:cNvPr>
          <p:cNvPicPr>
            <a:picLocks noChangeAspect="1"/>
          </p:cNvPicPr>
          <p:nvPr/>
        </p:nvPicPr>
        <p:blipFill>
          <a:blip r:embed="rId4"/>
          <a:srcRect t="21220" b="24843"/>
          <a:stretch>
            <a:fillRect/>
          </a:stretch>
        </p:blipFill>
        <p:spPr>
          <a:xfrm>
            <a:off x="2676854" y="380170"/>
            <a:ext cx="1295025" cy="6985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E5865345-1732-FA2F-3700-F4D3BBD96D03}"/>
              </a:ext>
            </a:extLst>
          </p:cNvPr>
          <p:cNvPicPr>
            <a:picLocks noChangeAspect="1"/>
          </p:cNvPicPr>
          <p:nvPr/>
        </p:nvPicPr>
        <p:blipFill>
          <a:blip r:embed="rId5"/>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2376C1A7-8AE9-8713-845C-55293CCBF8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texte, capture d’écran, logiciel, Page web&#10;&#10;Le contenu généré par l’IA peut être incorrect.">
            <a:extLst>
              <a:ext uri="{FF2B5EF4-FFF2-40B4-BE49-F238E27FC236}">
                <a16:creationId xmlns:a16="http://schemas.microsoft.com/office/drawing/2014/main" id="{A800E33B-D152-34EE-9FAA-1B01AFE40567}"/>
              </a:ext>
            </a:extLst>
          </p:cNvPr>
          <p:cNvPicPr>
            <a:picLocks noChangeAspect="1"/>
          </p:cNvPicPr>
          <p:nvPr/>
        </p:nvPicPr>
        <p:blipFill>
          <a:blip r:embed="rId7"/>
          <a:srcRect l="22244" t="12270" r="15591" b="19046"/>
          <a:stretch>
            <a:fillRect/>
          </a:stretch>
        </p:blipFill>
        <p:spPr>
          <a:xfrm>
            <a:off x="1867487" y="1107873"/>
            <a:ext cx="8457025" cy="5256000"/>
          </a:xfrm>
          <a:prstGeom prst="rect">
            <a:avLst/>
          </a:prstGeom>
        </p:spPr>
      </p:pic>
    </p:spTree>
    <p:extLst>
      <p:ext uri="{BB962C8B-B14F-4D97-AF65-F5344CB8AC3E}">
        <p14:creationId xmlns:p14="http://schemas.microsoft.com/office/powerpoint/2010/main" val="196366386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5143D-5E45-9A48-33AF-2FECF7ACBAB1}"/>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0F9AA5B8-863F-EC6C-1985-4D907692A0CF}"/>
              </a:ext>
            </a:extLst>
          </p:cNvPr>
          <p:cNvPicPr>
            <a:picLocks noChangeAspect="1"/>
          </p:cNvPicPr>
          <p:nvPr/>
        </p:nvPicPr>
        <p:blipFill>
          <a:blip r:embed="rId2"/>
          <a:stretch>
            <a:fillRect/>
          </a:stretch>
        </p:blipFill>
        <p:spPr>
          <a:xfrm>
            <a:off x="10522466" y="5085431"/>
            <a:ext cx="1669534" cy="1772569"/>
          </a:xfrm>
          <a:prstGeom prst="rect">
            <a:avLst/>
          </a:prstGeom>
        </p:spPr>
      </p:pic>
      <p:pic>
        <p:nvPicPr>
          <p:cNvPr id="3" name="Image 2" descr="Une image contenant Visage humain, habits, costume universitaire, commencement&#10;&#10;Le contenu généré par l’IA peut être incorrect.">
            <a:extLst>
              <a:ext uri="{FF2B5EF4-FFF2-40B4-BE49-F238E27FC236}">
                <a16:creationId xmlns:a16="http://schemas.microsoft.com/office/drawing/2014/main" id="{86D09130-8B84-60DB-2113-BE8B76A3ACFC}"/>
              </a:ext>
            </a:extLst>
          </p:cNvPr>
          <p:cNvPicPr>
            <a:picLocks noChangeAspect="1"/>
          </p:cNvPicPr>
          <p:nvPr/>
        </p:nvPicPr>
        <p:blipFill>
          <a:blip r:embed="rId3"/>
          <a:stretch>
            <a:fillRect/>
          </a:stretch>
        </p:blipFill>
        <p:spPr>
          <a:xfrm>
            <a:off x="0" y="0"/>
            <a:ext cx="1311876" cy="1311876"/>
          </a:xfrm>
          <a:prstGeom prst="rect">
            <a:avLst/>
          </a:prstGeom>
        </p:spPr>
      </p:pic>
      <p:pic>
        <p:nvPicPr>
          <p:cNvPr id="2" name="Image 1" descr="Une image contenant Police, texte, Graphique&#10;&#10;Le contenu généré par l’IA peut être incorrect.">
            <a:extLst>
              <a:ext uri="{FF2B5EF4-FFF2-40B4-BE49-F238E27FC236}">
                <a16:creationId xmlns:a16="http://schemas.microsoft.com/office/drawing/2014/main" id="{7DF4751C-30E5-7275-EEA7-41765A508AC9}"/>
              </a:ext>
            </a:extLst>
          </p:cNvPr>
          <p:cNvPicPr>
            <a:picLocks noChangeAspect="1"/>
          </p:cNvPicPr>
          <p:nvPr/>
        </p:nvPicPr>
        <p:blipFill>
          <a:blip r:embed="rId4"/>
          <a:stretch>
            <a:fillRect/>
          </a:stretch>
        </p:blipFill>
        <p:spPr>
          <a:xfrm>
            <a:off x="4127500" y="313038"/>
            <a:ext cx="3937000" cy="685800"/>
          </a:xfrm>
          <a:prstGeom prst="rect">
            <a:avLst/>
          </a:prstGeom>
        </p:spPr>
      </p:pic>
      <p:sp>
        <p:nvSpPr>
          <p:cNvPr id="8" name="ZoneTexte 7">
            <a:extLst>
              <a:ext uri="{FF2B5EF4-FFF2-40B4-BE49-F238E27FC236}">
                <a16:creationId xmlns:a16="http://schemas.microsoft.com/office/drawing/2014/main" id="{8BF16CD2-F106-3ED5-D2FB-FD77112A0737}"/>
              </a:ext>
            </a:extLst>
          </p:cNvPr>
          <p:cNvSpPr txBox="1"/>
          <p:nvPr/>
        </p:nvSpPr>
        <p:spPr>
          <a:xfrm>
            <a:off x="0" y="1311876"/>
            <a:ext cx="3937000" cy="850874"/>
          </a:xfrm>
          <a:prstGeom prst="rect">
            <a:avLst/>
          </a:prstGeom>
          <a:noFill/>
        </p:spPr>
        <p:txBody>
          <a:bodyPr wrap="square">
            <a:spAutoFit/>
          </a:bodyPr>
          <a:lstStyle/>
          <a:p>
            <a:pPr>
              <a:lnSpc>
                <a:spcPct val="115000"/>
              </a:lnSpc>
              <a:spcBef>
                <a:spcPts val="600"/>
              </a:spcBef>
              <a:spcAft>
                <a:spcPts val="200"/>
              </a:spcAft>
              <a:buNone/>
            </a:pPr>
            <a:r>
              <a:rPr lang="en-US" sz="2400" b="1" kern="0" dirty="0">
                <a:solidFill>
                  <a:srgbClr val="1E375A"/>
                </a:solidFill>
                <a:effectLst/>
                <a:latin typeface="Poppins" pitchFamily="2" charset="77"/>
                <a:ea typeface="MS Gothic" panose="020B0609070205080204" pitchFamily="49" charset="-128"/>
                <a:cs typeface="Poppins" pitchFamily="2" charset="77"/>
              </a:rPr>
              <a:t>3. </a:t>
            </a:r>
            <a:r>
              <a:rPr lang="en-US" sz="2400" b="1" kern="0" dirty="0" err="1">
                <a:solidFill>
                  <a:srgbClr val="1E375A"/>
                </a:solidFill>
                <a:effectLst/>
                <a:latin typeface="Poppins" pitchFamily="2" charset="77"/>
                <a:ea typeface="MS Gothic" panose="020B0609070205080204" pitchFamily="49" charset="-128"/>
                <a:cs typeface="Poppins" pitchFamily="2" charset="77"/>
              </a:rPr>
              <a:t>Détail</a:t>
            </a:r>
            <a:r>
              <a:rPr lang="en-US" sz="2400" b="1" kern="0" dirty="0">
                <a:solidFill>
                  <a:srgbClr val="1E375A"/>
                </a:solidFill>
                <a:effectLst/>
                <a:latin typeface="Poppins" pitchFamily="2" charset="77"/>
                <a:ea typeface="MS Gothic" panose="020B0609070205080204" pitchFamily="49" charset="-128"/>
                <a:cs typeface="Poppins" pitchFamily="2" charset="77"/>
              </a:rPr>
              <a:t> des 7 parties</a:t>
            </a:r>
            <a:endParaRPr lang="fr-MQ" sz="2400" b="1" kern="0" dirty="0">
              <a:solidFill>
                <a:srgbClr val="1E375A"/>
              </a:solidFill>
              <a:effectLst/>
              <a:latin typeface="Poppins" pitchFamily="2" charset="77"/>
              <a:ea typeface="MS Gothic" panose="020B0609070205080204" pitchFamily="49" charset="-128"/>
              <a:cs typeface="Poppins" pitchFamily="2" charset="77"/>
            </a:endParaRPr>
          </a:p>
          <a:p>
            <a:pPr>
              <a:lnSpc>
                <a:spcPct val="115000"/>
              </a:lnSpc>
              <a:spcAft>
                <a:spcPts val="200"/>
              </a:spcAft>
              <a:buNone/>
            </a:pPr>
            <a:r>
              <a:rPr lang="en-US" b="1" dirty="0">
                <a:effectLst/>
                <a:latin typeface="Poppins" pitchFamily="2" charset="77"/>
                <a:ea typeface="Aptos" panose="020B0004020202020204" pitchFamily="34" charset="0"/>
                <a:cs typeface="Poppins" pitchFamily="2" charset="77"/>
              </a:rPr>
              <a:t>Section I — </a:t>
            </a:r>
            <a:r>
              <a:rPr lang="en-US" b="1" i="1" dirty="0">
                <a:solidFill>
                  <a:srgbClr val="FF0000"/>
                </a:solidFill>
                <a:effectLst/>
                <a:latin typeface="Poppins" pitchFamily="2" charset="77"/>
                <a:ea typeface="Aptos" panose="020B0004020202020204" pitchFamily="34" charset="0"/>
                <a:cs typeface="Poppins" pitchFamily="2" charset="77"/>
              </a:rPr>
              <a:t>Listening</a:t>
            </a:r>
            <a:endParaRPr lang="fr-MQ" i="1" dirty="0">
              <a:solidFill>
                <a:srgbClr val="FF0000"/>
              </a:solidFill>
              <a:effectLst/>
              <a:latin typeface="Poppins" pitchFamily="2" charset="77"/>
              <a:ea typeface="Aptos" panose="020B0004020202020204" pitchFamily="34" charset="0"/>
              <a:cs typeface="Poppins" pitchFamily="2" charset="77"/>
            </a:endParaRPr>
          </a:p>
        </p:txBody>
      </p:sp>
      <p:graphicFrame>
        <p:nvGraphicFramePr>
          <p:cNvPr id="9" name="Tableau 8">
            <a:extLst>
              <a:ext uri="{FF2B5EF4-FFF2-40B4-BE49-F238E27FC236}">
                <a16:creationId xmlns:a16="http://schemas.microsoft.com/office/drawing/2014/main" id="{2487FA8E-E3B2-1CE1-DEFE-290EC3868404}"/>
              </a:ext>
            </a:extLst>
          </p:cNvPr>
          <p:cNvGraphicFramePr>
            <a:graphicFrameLocks noGrp="1"/>
          </p:cNvGraphicFramePr>
          <p:nvPr>
            <p:extLst>
              <p:ext uri="{D42A27DB-BD31-4B8C-83A1-F6EECF244321}">
                <p14:modId xmlns:p14="http://schemas.microsoft.com/office/powerpoint/2010/main" val="3631710916"/>
              </p:ext>
            </p:extLst>
          </p:nvPr>
        </p:nvGraphicFramePr>
        <p:xfrm>
          <a:off x="124349" y="2162750"/>
          <a:ext cx="7173595" cy="1745615"/>
        </p:xfrm>
        <a:graphic>
          <a:graphicData uri="http://schemas.openxmlformats.org/drawingml/2006/table">
            <a:tbl>
              <a:tblPr firstRow="1" firstCol="1" bandRow="1">
                <a:tableStyleId>{5C22544A-7EE6-4342-B048-85BDC9FD1C3A}</a:tableStyleId>
              </a:tblPr>
              <a:tblGrid>
                <a:gridCol w="2110740">
                  <a:extLst>
                    <a:ext uri="{9D8B030D-6E8A-4147-A177-3AD203B41FA5}">
                      <a16:colId xmlns:a16="http://schemas.microsoft.com/office/drawing/2014/main" val="1666285942"/>
                    </a:ext>
                  </a:extLst>
                </a:gridCol>
                <a:gridCol w="3214241">
                  <a:extLst>
                    <a:ext uri="{9D8B030D-6E8A-4147-A177-3AD203B41FA5}">
                      <a16:colId xmlns:a16="http://schemas.microsoft.com/office/drawing/2014/main" val="3289630934"/>
                    </a:ext>
                  </a:extLst>
                </a:gridCol>
                <a:gridCol w="1848614">
                  <a:extLst>
                    <a:ext uri="{9D8B030D-6E8A-4147-A177-3AD203B41FA5}">
                      <a16:colId xmlns:a16="http://schemas.microsoft.com/office/drawing/2014/main" val="1753823049"/>
                    </a:ext>
                  </a:extLst>
                </a:gridCol>
              </a:tblGrid>
              <a:tr h="0">
                <a:tc>
                  <a:txBody>
                    <a:bodyPr/>
                    <a:lstStyle/>
                    <a:p>
                      <a:pPr algn="ctr">
                        <a:lnSpc>
                          <a:spcPct val="115000"/>
                        </a:lnSpc>
                        <a:spcAft>
                          <a:spcPts val="1000"/>
                        </a:spcAft>
                        <a:buNone/>
                      </a:pPr>
                      <a:r>
                        <a:rPr lang="en-US" sz="1400" dirty="0" err="1">
                          <a:effectLst/>
                          <a:latin typeface="Poppins" pitchFamily="2" charset="77"/>
                          <a:cs typeface="Poppins" pitchFamily="2" charset="77"/>
                        </a:rPr>
                        <a:t>Partie</a:t>
                      </a:r>
                      <a:endParaRPr lang="fr-MQ" sz="1400" dirty="0">
                        <a:effectLst/>
                        <a:latin typeface="Poppins" pitchFamily="2" charset="77"/>
                        <a:ea typeface="Aptos" panose="020B0004020202020204" pitchFamily="34" charset="0"/>
                        <a:cs typeface="Poppins" pitchFamily="2" charset="77"/>
                      </a:endParaRPr>
                    </a:p>
                  </a:txBody>
                  <a:tcPr marL="76200" marR="76200" marT="50800" marB="50800"/>
                </a:tc>
                <a:tc>
                  <a:txBody>
                    <a:bodyPr/>
                    <a:lstStyle/>
                    <a:p>
                      <a:pPr algn="ctr">
                        <a:lnSpc>
                          <a:spcPct val="115000"/>
                        </a:lnSpc>
                        <a:spcAft>
                          <a:spcPts val="1000"/>
                        </a:spcAft>
                        <a:buNone/>
                      </a:pPr>
                      <a:r>
                        <a:rPr lang="en-US" sz="1400" dirty="0" err="1">
                          <a:effectLst/>
                          <a:latin typeface="Poppins" pitchFamily="2" charset="77"/>
                          <a:cs typeface="Poppins" pitchFamily="2" charset="77"/>
                        </a:rPr>
                        <a:t>Intitulé</a:t>
                      </a:r>
                      <a:endParaRPr lang="fr-MQ" sz="1400" dirty="0">
                        <a:effectLst/>
                        <a:latin typeface="Poppins" pitchFamily="2" charset="77"/>
                        <a:ea typeface="Aptos" panose="020B0004020202020204" pitchFamily="34" charset="0"/>
                        <a:cs typeface="Poppins" pitchFamily="2" charset="77"/>
                      </a:endParaRPr>
                    </a:p>
                  </a:txBody>
                  <a:tcPr marL="76200" marR="76200" marT="50800" marB="50800"/>
                </a:tc>
                <a:tc>
                  <a:txBody>
                    <a:bodyPr/>
                    <a:lstStyle/>
                    <a:p>
                      <a:pPr algn="ctr">
                        <a:lnSpc>
                          <a:spcPct val="115000"/>
                        </a:lnSpc>
                        <a:spcAft>
                          <a:spcPts val="1000"/>
                        </a:spcAft>
                        <a:buNone/>
                      </a:pPr>
                      <a:r>
                        <a:rPr lang="en-US" sz="1400">
                          <a:effectLst/>
                          <a:latin typeface="Poppins" pitchFamily="2" charset="77"/>
                          <a:cs typeface="Poppins" pitchFamily="2" charset="77"/>
                        </a:rPr>
                        <a:t>Questions</a:t>
                      </a:r>
                      <a:endParaRPr lang="fr-MQ" sz="1400">
                        <a:effectLst/>
                        <a:latin typeface="Poppins" pitchFamily="2" charset="77"/>
                        <a:ea typeface="Aptos" panose="020B0004020202020204" pitchFamily="34" charset="0"/>
                        <a:cs typeface="Poppins" pitchFamily="2" charset="77"/>
                      </a:endParaRPr>
                    </a:p>
                  </a:txBody>
                  <a:tcPr marL="76200" marR="76200" marT="50800" marB="50800"/>
                </a:tc>
                <a:extLst>
                  <a:ext uri="{0D108BD9-81ED-4DB2-BD59-A6C34878D82A}">
                    <a16:rowId xmlns:a16="http://schemas.microsoft.com/office/drawing/2014/main" val="2415244014"/>
                  </a:ext>
                </a:extLst>
              </a:tr>
              <a:tr h="0">
                <a:tc>
                  <a:txBody>
                    <a:bodyPr/>
                    <a:lstStyle/>
                    <a:p>
                      <a:pPr algn="ctr">
                        <a:lnSpc>
                          <a:spcPct val="115000"/>
                        </a:lnSpc>
                        <a:spcAft>
                          <a:spcPts val="1000"/>
                        </a:spcAft>
                        <a:buNone/>
                      </a:pPr>
                      <a:r>
                        <a:rPr lang="en-US" sz="1400" dirty="0">
                          <a:effectLst/>
                          <a:latin typeface="Poppins" pitchFamily="2" charset="77"/>
                          <a:cs typeface="Poppins" pitchFamily="2" charset="77"/>
                        </a:rPr>
                        <a:t>Part 1</a:t>
                      </a:r>
                      <a:endParaRPr lang="fr-MQ" sz="1400" dirty="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nSpc>
                          <a:spcPct val="115000"/>
                        </a:lnSpc>
                        <a:spcAft>
                          <a:spcPts val="1000"/>
                        </a:spcAft>
                        <a:buNone/>
                      </a:pPr>
                      <a:r>
                        <a:rPr lang="en-US" sz="1400" dirty="0">
                          <a:effectLst/>
                          <a:latin typeface="Poppins" pitchFamily="2" charset="77"/>
                          <a:cs typeface="Poppins" pitchFamily="2" charset="77"/>
                        </a:rPr>
                        <a:t>Photographs</a:t>
                      </a:r>
                      <a:endParaRPr lang="fr-MQ" sz="1400" dirty="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gn="ctr">
                        <a:lnSpc>
                          <a:spcPct val="115000"/>
                        </a:lnSpc>
                        <a:spcAft>
                          <a:spcPts val="1000"/>
                        </a:spcAft>
                        <a:buNone/>
                      </a:pPr>
                      <a:r>
                        <a:rPr lang="en-US" sz="1400">
                          <a:effectLst/>
                          <a:latin typeface="Poppins" pitchFamily="2" charset="77"/>
                          <a:cs typeface="Poppins" pitchFamily="2" charset="77"/>
                        </a:rPr>
                        <a:t>6</a:t>
                      </a:r>
                      <a:endParaRPr lang="fr-MQ" sz="1400">
                        <a:effectLst/>
                        <a:latin typeface="Poppins" pitchFamily="2" charset="77"/>
                        <a:ea typeface="Aptos" panose="020B0004020202020204" pitchFamily="34" charset="0"/>
                        <a:cs typeface="Poppins" pitchFamily="2" charset="77"/>
                      </a:endParaRPr>
                    </a:p>
                  </a:txBody>
                  <a:tcPr marL="76200" marR="76200" marT="57150" marB="57150"/>
                </a:tc>
                <a:extLst>
                  <a:ext uri="{0D108BD9-81ED-4DB2-BD59-A6C34878D82A}">
                    <a16:rowId xmlns:a16="http://schemas.microsoft.com/office/drawing/2014/main" val="1830590644"/>
                  </a:ext>
                </a:extLst>
              </a:tr>
              <a:tr h="0">
                <a:tc>
                  <a:txBody>
                    <a:bodyPr/>
                    <a:lstStyle/>
                    <a:p>
                      <a:pPr algn="ctr">
                        <a:lnSpc>
                          <a:spcPct val="115000"/>
                        </a:lnSpc>
                        <a:spcAft>
                          <a:spcPts val="1000"/>
                        </a:spcAft>
                        <a:buNone/>
                      </a:pPr>
                      <a:r>
                        <a:rPr lang="en-US" sz="1400" dirty="0">
                          <a:effectLst/>
                          <a:latin typeface="Poppins" pitchFamily="2" charset="77"/>
                          <a:cs typeface="Poppins" pitchFamily="2" charset="77"/>
                        </a:rPr>
                        <a:t>Part 2</a:t>
                      </a:r>
                      <a:endParaRPr lang="fr-MQ" sz="1400" dirty="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nSpc>
                          <a:spcPct val="115000"/>
                        </a:lnSpc>
                        <a:spcAft>
                          <a:spcPts val="1000"/>
                        </a:spcAft>
                        <a:buNone/>
                      </a:pPr>
                      <a:r>
                        <a:rPr lang="en-US" sz="1400" dirty="0">
                          <a:effectLst/>
                          <a:latin typeface="Poppins" pitchFamily="2" charset="77"/>
                          <a:cs typeface="Poppins" pitchFamily="2" charset="77"/>
                        </a:rPr>
                        <a:t>Question-Response</a:t>
                      </a:r>
                      <a:endParaRPr lang="fr-MQ" sz="1400" dirty="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gn="ctr">
                        <a:lnSpc>
                          <a:spcPct val="115000"/>
                        </a:lnSpc>
                        <a:spcAft>
                          <a:spcPts val="1000"/>
                        </a:spcAft>
                        <a:buNone/>
                      </a:pPr>
                      <a:r>
                        <a:rPr lang="en-US" sz="1400">
                          <a:effectLst/>
                          <a:latin typeface="Poppins" pitchFamily="2" charset="77"/>
                          <a:cs typeface="Poppins" pitchFamily="2" charset="77"/>
                        </a:rPr>
                        <a:t>25</a:t>
                      </a:r>
                      <a:endParaRPr lang="fr-MQ" sz="1400">
                        <a:effectLst/>
                        <a:latin typeface="Poppins" pitchFamily="2" charset="77"/>
                        <a:ea typeface="Aptos" panose="020B0004020202020204" pitchFamily="34" charset="0"/>
                        <a:cs typeface="Poppins" pitchFamily="2" charset="77"/>
                      </a:endParaRPr>
                    </a:p>
                  </a:txBody>
                  <a:tcPr marL="76200" marR="76200" marT="57150" marB="57150"/>
                </a:tc>
                <a:extLst>
                  <a:ext uri="{0D108BD9-81ED-4DB2-BD59-A6C34878D82A}">
                    <a16:rowId xmlns:a16="http://schemas.microsoft.com/office/drawing/2014/main" val="556441859"/>
                  </a:ext>
                </a:extLst>
              </a:tr>
              <a:tr h="0">
                <a:tc>
                  <a:txBody>
                    <a:bodyPr/>
                    <a:lstStyle/>
                    <a:p>
                      <a:pPr algn="ctr">
                        <a:lnSpc>
                          <a:spcPct val="115000"/>
                        </a:lnSpc>
                        <a:spcAft>
                          <a:spcPts val="1000"/>
                        </a:spcAft>
                        <a:buNone/>
                      </a:pPr>
                      <a:r>
                        <a:rPr lang="en-US" sz="1400">
                          <a:effectLst/>
                          <a:latin typeface="Poppins" pitchFamily="2" charset="77"/>
                          <a:cs typeface="Poppins" pitchFamily="2" charset="77"/>
                        </a:rPr>
                        <a:t>Part 3</a:t>
                      </a:r>
                      <a:endParaRPr lang="fr-MQ" sz="140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nSpc>
                          <a:spcPct val="115000"/>
                        </a:lnSpc>
                        <a:spcAft>
                          <a:spcPts val="1000"/>
                        </a:spcAft>
                        <a:buNone/>
                      </a:pPr>
                      <a:r>
                        <a:rPr lang="en-US" sz="1400" dirty="0">
                          <a:effectLst/>
                          <a:latin typeface="Poppins" pitchFamily="2" charset="77"/>
                          <a:cs typeface="Poppins" pitchFamily="2" charset="77"/>
                        </a:rPr>
                        <a:t>Conversations</a:t>
                      </a:r>
                      <a:endParaRPr lang="fr-MQ" sz="1400" dirty="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gn="ctr">
                        <a:lnSpc>
                          <a:spcPct val="115000"/>
                        </a:lnSpc>
                        <a:spcAft>
                          <a:spcPts val="1000"/>
                        </a:spcAft>
                        <a:buNone/>
                      </a:pPr>
                      <a:r>
                        <a:rPr lang="en-US" sz="1400" dirty="0">
                          <a:effectLst/>
                          <a:latin typeface="Poppins" pitchFamily="2" charset="77"/>
                          <a:cs typeface="Poppins" pitchFamily="2" charset="77"/>
                        </a:rPr>
                        <a:t>39</a:t>
                      </a:r>
                      <a:endParaRPr lang="fr-MQ" sz="1400" dirty="0">
                        <a:effectLst/>
                        <a:latin typeface="Poppins" pitchFamily="2" charset="77"/>
                        <a:ea typeface="Aptos" panose="020B0004020202020204" pitchFamily="34" charset="0"/>
                        <a:cs typeface="Poppins" pitchFamily="2" charset="77"/>
                      </a:endParaRPr>
                    </a:p>
                  </a:txBody>
                  <a:tcPr marL="76200" marR="76200" marT="57150" marB="57150"/>
                </a:tc>
                <a:extLst>
                  <a:ext uri="{0D108BD9-81ED-4DB2-BD59-A6C34878D82A}">
                    <a16:rowId xmlns:a16="http://schemas.microsoft.com/office/drawing/2014/main" val="965756904"/>
                  </a:ext>
                </a:extLst>
              </a:tr>
              <a:tr h="0">
                <a:tc>
                  <a:txBody>
                    <a:bodyPr/>
                    <a:lstStyle/>
                    <a:p>
                      <a:pPr algn="ctr">
                        <a:lnSpc>
                          <a:spcPct val="115000"/>
                        </a:lnSpc>
                        <a:spcAft>
                          <a:spcPts val="1000"/>
                        </a:spcAft>
                        <a:buNone/>
                      </a:pPr>
                      <a:r>
                        <a:rPr lang="en-US" sz="1400" dirty="0">
                          <a:effectLst/>
                          <a:latin typeface="Poppins" pitchFamily="2" charset="77"/>
                          <a:cs typeface="Poppins" pitchFamily="2" charset="77"/>
                        </a:rPr>
                        <a:t>Part 4</a:t>
                      </a:r>
                      <a:endParaRPr lang="fr-MQ" sz="1400" dirty="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nSpc>
                          <a:spcPct val="115000"/>
                        </a:lnSpc>
                        <a:spcAft>
                          <a:spcPts val="1000"/>
                        </a:spcAft>
                        <a:buNone/>
                      </a:pPr>
                      <a:r>
                        <a:rPr lang="en-US" sz="1400">
                          <a:effectLst/>
                          <a:latin typeface="Poppins" pitchFamily="2" charset="77"/>
                          <a:cs typeface="Poppins" pitchFamily="2" charset="77"/>
                        </a:rPr>
                        <a:t>Talks / Short presentations</a:t>
                      </a:r>
                      <a:endParaRPr lang="fr-MQ" sz="140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gn="ctr">
                        <a:lnSpc>
                          <a:spcPct val="115000"/>
                        </a:lnSpc>
                        <a:spcAft>
                          <a:spcPts val="1000"/>
                        </a:spcAft>
                        <a:buNone/>
                      </a:pPr>
                      <a:r>
                        <a:rPr lang="en-US" sz="1400" dirty="0">
                          <a:effectLst/>
                          <a:latin typeface="Poppins" pitchFamily="2" charset="77"/>
                          <a:cs typeface="Poppins" pitchFamily="2" charset="77"/>
                        </a:rPr>
                        <a:t>30</a:t>
                      </a:r>
                      <a:endParaRPr lang="fr-MQ" sz="1400" dirty="0">
                        <a:effectLst/>
                        <a:latin typeface="Poppins" pitchFamily="2" charset="77"/>
                        <a:ea typeface="Aptos" panose="020B0004020202020204" pitchFamily="34" charset="0"/>
                        <a:cs typeface="Poppins" pitchFamily="2" charset="77"/>
                      </a:endParaRPr>
                    </a:p>
                  </a:txBody>
                  <a:tcPr marL="76200" marR="76200" marT="57150" marB="57150"/>
                </a:tc>
                <a:extLst>
                  <a:ext uri="{0D108BD9-81ED-4DB2-BD59-A6C34878D82A}">
                    <a16:rowId xmlns:a16="http://schemas.microsoft.com/office/drawing/2014/main" val="724391924"/>
                  </a:ext>
                </a:extLst>
              </a:tr>
            </a:tbl>
          </a:graphicData>
        </a:graphic>
      </p:graphicFrame>
      <p:graphicFrame>
        <p:nvGraphicFramePr>
          <p:cNvPr id="10" name="Tableau 9">
            <a:extLst>
              <a:ext uri="{FF2B5EF4-FFF2-40B4-BE49-F238E27FC236}">
                <a16:creationId xmlns:a16="http://schemas.microsoft.com/office/drawing/2014/main" id="{6EDE7C9F-046F-2033-17F1-D6E421B04377}"/>
              </a:ext>
            </a:extLst>
          </p:cNvPr>
          <p:cNvGraphicFramePr>
            <a:graphicFrameLocks noGrp="1"/>
          </p:cNvGraphicFramePr>
          <p:nvPr>
            <p:extLst>
              <p:ext uri="{D42A27DB-BD31-4B8C-83A1-F6EECF244321}">
                <p14:modId xmlns:p14="http://schemas.microsoft.com/office/powerpoint/2010/main" val="4274643207"/>
              </p:ext>
            </p:extLst>
          </p:nvPr>
        </p:nvGraphicFramePr>
        <p:xfrm>
          <a:off x="124349" y="4690568"/>
          <a:ext cx="7166137" cy="1639316"/>
        </p:xfrm>
        <a:graphic>
          <a:graphicData uri="http://schemas.openxmlformats.org/drawingml/2006/table">
            <a:tbl>
              <a:tblPr firstRow="1" firstCol="1" bandRow="1">
                <a:tableStyleId>{5C22544A-7EE6-4342-B048-85BDC9FD1C3A}</a:tableStyleId>
              </a:tblPr>
              <a:tblGrid>
                <a:gridCol w="2062797">
                  <a:extLst>
                    <a:ext uri="{9D8B030D-6E8A-4147-A177-3AD203B41FA5}">
                      <a16:colId xmlns:a16="http://schemas.microsoft.com/office/drawing/2014/main" val="3012930952"/>
                    </a:ext>
                  </a:extLst>
                </a:gridCol>
                <a:gridCol w="3225113">
                  <a:extLst>
                    <a:ext uri="{9D8B030D-6E8A-4147-A177-3AD203B41FA5}">
                      <a16:colId xmlns:a16="http://schemas.microsoft.com/office/drawing/2014/main" val="3261285080"/>
                    </a:ext>
                  </a:extLst>
                </a:gridCol>
                <a:gridCol w="1878227">
                  <a:extLst>
                    <a:ext uri="{9D8B030D-6E8A-4147-A177-3AD203B41FA5}">
                      <a16:colId xmlns:a16="http://schemas.microsoft.com/office/drawing/2014/main" val="87635997"/>
                    </a:ext>
                  </a:extLst>
                </a:gridCol>
              </a:tblGrid>
              <a:tr h="0">
                <a:tc>
                  <a:txBody>
                    <a:bodyPr/>
                    <a:lstStyle/>
                    <a:p>
                      <a:pPr algn="ctr">
                        <a:lnSpc>
                          <a:spcPct val="115000"/>
                        </a:lnSpc>
                        <a:spcAft>
                          <a:spcPts val="1000"/>
                        </a:spcAft>
                        <a:buNone/>
                      </a:pPr>
                      <a:r>
                        <a:rPr lang="en-US" sz="1400" dirty="0" err="1">
                          <a:effectLst/>
                          <a:latin typeface="Poppins" pitchFamily="2" charset="77"/>
                          <a:cs typeface="Poppins" pitchFamily="2" charset="77"/>
                        </a:rPr>
                        <a:t>Partie</a:t>
                      </a:r>
                      <a:endParaRPr lang="fr-MQ" sz="1400" dirty="0">
                        <a:effectLst/>
                        <a:latin typeface="Poppins" pitchFamily="2" charset="77"/>
                        <a:ea typeface="Aptos" panose="020B0004020202020204" pitchFamily="34" charset="0"/>
                        <a:cs typeface="Poppins" pitchFamily="2" charset="77"/>
                      </a:endParaRPr>
                    </a:p>
                  </a:txBody>
                  <a:tcPr marL="76200" marR="76200" marT="50800" marB="50800"/>
                </a:tc>
                <a:tc>
                  <a:txBody>
                    <a:bodyPr/>
                    <a:lstStyle/>
                    <a:p>
                      <a:pPr algn="ctr">
                        <a:lnSpc>
                          <a:spcPct val="115000"/>
                        </a:lnSpc>
                        <a:spcAft>
                          <a:spcPts val="1000"/>
                        </a:spcAft>
                        <a:buNone/>
                      </a:pPr>
                      <a:r>
                        <a:rPr lang="en-US" sz="1400" dirty="0" err="1">
                          <a:effectLst/>
                          <a:latin typeface="Poppins" pitchFamily="2" charset="77"/>
                          <a:cs typeface="Poppins" pitchFamily="2" charset="77"/>
                        </a:rPr>
                        <a:t>Intitulé</a:t>
                      </a:r>
                      <a:endParaRPr lang="fr-MQ" sz="1400" dirty="0">
                        <a:effectLst/>
                        <a:latin typeface="Poppins" pitchFamily="2" charset="77"/>
                        <a:ea typeface="Aptos" panose="020B0004020202020204" pitchFamily="34" charset="0"/>
                        <a:cs typeface="Poppins" pitchFamily="2" charset="77"/>
                      </a:endParaRPr>
                    </a:p>
                  </a:txBody>
                  <a:tcPr marL="76200" marR="76200" marT="50800" marB="50800"/>
                </a:tc>
                <a:tc>
                  <a:txBody>
                    <a:bodyPr/>
                    <a:lstStyle/>
                    <a:p>
                      <a:pPr algn="ctr">
                        <a:lnSpc>
                          <a:spcPct val="115000"/>
                        </a:lnSpc>
                        <a:spcAft>
                          <a:spcPts val="1000"/>
                        </a:spcAft>
                        <a:buNone/>
                      </a:pPr>
                      <a:r>
                        <a:rPr lang="en-US" sz="1400" dirty="0">
                          <a:effectLst/>
                          <a:latin typeface="Poppins" pitchFamily="2" charset="77"/>
                          <a:cs typeface="Poppins" pitchFamily="2" charset="77"/>
                        </a:rPr>
                        <a:t>Questions</a:t>
                      </a:r>
                      <a:endParaRPr lang="fr-MQ" sz="1400" dirty="0">
                        <a:effectLst/>
                        <a:latin typeface="Poppins" pitchFamily="2" charset="77"/>
                        <a:ea typeface="Aptos" panose="020B0004020202020204" pitchFamily="34" charset="0"/>
                        <a:cs typeface="Poppins" pitchFamily="2" charset="77"/>
                      </a:endParaRPr>
                    </a:p>
                  </a:txBody>
                  <a:tcPr marL="76200" marR="76200" marT="50800" marB="50800"/>
                </a:tc>
                <a:extLst>
                  <a:ext uri="{0D108BD9-81ED-4DB2-BD59-A6C34878D82A}">
                    <a16:rowId xmlns:a16="http://schemas.microsoft.com/office/drawing/2014/main" val="3770058840"/>
                  </a:ext>
                </a:extLst>
              </a:tr>
              <a:tr h="0">
                <a:tc>
                  <a:txBody>
                    <a:bodyPr/>
                    <a:lstStyle/>
                    <a:p>
                      <a:pPr algn="ctr">
                        <a:lnSpc>
                          <a:spcPct val="115000"/>
                        </a:lnSpc>
                        <a:spcAft>
                          <a:spcPts val="1000"/>
                        </a:spcAft>
                        <a:buNone/>
                      </a:pPr>
                      <a:r>
                        <a:rPr lang="en-US" sz="1400" dirty="0">
                          <a:effectLst/>
                          <a:latin typeface="Poppins" pitchFamily="2" charset="77"/>
                          <a:cs typeface="Poppins" pitchFamily="2" charset="77"/>
                        </a:rPr>
                        <a:t>Part 5</a:t>
                      </a:r>
                      <a:endParaRPr lang="fr-MQ" sz="1400" dirty="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nSpc>
                          <a:spcPct val="115000"/>
                        </a:lnSpc>
                        <a:spcAft>
                          <a:spcPts val="1000"/>
                        </a:spcAft>
                        <a:buNone/>
                      </a:pPr>
                      <a:r>
                        <a:rPr lang="en-US" sz="1400" dirty="0">
                          <a:effectLst/>
                          <a:latin typeface="Poppins" pitchFamily="2" charset="77"/>
                          <a:cs typeface="Poppins" pitchFamily="2" charset="77"/>
                        </a:rPr>
                        <a:t>Incomplete Sentences</a:t>
                      </a:r>
                      <a:endParaRPr lang="fr-MQ" sz="1400" dirty="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gn="ctr">
                        <a:lnSpc>
                          <a:spcPct val="115000"/>
                        </a:lnSpc>
                        <a:spcAft>
                          <a:spcPts val="1000"/>
                        </a:spcAft>
                        <a:buNone/>
                      </a:pPr>
                      <a:r>
                        <a:rPr lang="en-US" sz="1400" dirty="0">
                          <a:effectLst/>
                          <a:latin typeface="Poppins" pitchFamily="2" charset="77"/>
                          <a:cs typeface="Poppins" pitchFamily="2" charset="77"/>
                        </a:rPr>
                        <a:t>30</a:t>
                      </a:r>
                      <a:endParaRPr lang="fr-MQ" sz="1400" dirty="0">
                        <a:effectLst/>
                        <a:latin typeface="Poppins" pitchFamily="2" charset="77"/>
                        <a:ea typeface="Aptos" panose="020B0004020202020204" pitchFamily="34" charset="0"/>
                        <a:cs typeface="Poppins" pitchFamily="2" charset="77"/>
                      </a:endParaRPr>
                    </a:p>
                  </a:txBody>
                  <a:tcPr marL="76200" marR="76200" marT="57150" marB="57150"/>
                </a:tc>
                <a:extLst>
                  <a:ext uri="{0D108BD9-81ED-4DB2-BD59-A6C34878D82A}">
                    <a16:rowId xmlns:a16="http://schemas.microsoft.com/office/drawing/2014/main" val="528124699"/>
                  </a:ext>
                </a:extLst>
              </a:tr>
              <a:tr h="0">
                <a:tc>
                  <a:txBody>
                    <a:bodyPr/>
                    <a:lstStyle/>
                    <a:p>
                      <a:pPr algn="ctr">
                        <a:lnSpc>
                          <a:spcPct val="115000"/>
                        </a:lnSpc>
                        <a:spcAft>
                          <a:spcPts val="1000"/>
                        </a:spcAft>
                        <a:buNone/>
                      </a:pPr>
                      <a:r>
                        <a:rPr lang="en-US" sz="1400">
                          <a:effectLst/>
                          <a:latin typeface="Poppins" pitchFamily="2" charset="77"/>
                          <a:cs typeface="Poppins" pitchFamily="2" charset="77"/>
                        </a:rPr>
                        <a:t>Part 6</a:t>
                      </a:r>
                      <a:endParaRPr lang="fr-MQ" sz="140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nSpc>
                          <a:spcPct val="115000"/>
                        </a:lnSpc>
                        <a:spcAft>
                          <a:spcPts val="1000"/>
                        </a:spcAft>
                        <a:buNone/>
                      </a:pPr>
                      <a:r>
                        <a:rPr lang="en-US" sz="1400" dirty="0">
                          <a:effectLst/>
                          <a:latin typeface="Poppins" pitchFamily="2" charset="77"/>
                          <a:cs typeface="Poppins" pitchFamily="2" charset="77"/>
                        </a:rPr>
                        <a:t>Text Completion</a:t>
                      </a:r>
                      <a:endParaRPr lang="fr-MQ" sz="1400" dirty="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gn="ctr">
                        <a:lnSpc>
                          <a:spcPct val="115000"/>
                        </a:lnSpc>
                        <a:spcAft>
                          <a:spcPts val="1000"/>
                        </a:spcAft>
                        <a:buNone/>
                      </a:pPr>
                      <a:r>
                        <a:rPr lang="en-US" sz="1400" dirty="0">
                          <a:effectLst/>
                          <a:latin typeface="Poppins" pitchFamily="2" charset="77"/>
                          <a:cs typeface="Poppins" pitchFamily="2" charset="77"/>
                        </a:rPr>
                        <a:t>16</a:t>
                      </a:r>
                      <a:endParaRPr lang="fr-MQ" sz="1400" dirty="0">
                        <a:effectLst/>
                        <a:latin typeface="Poppins" pitchFamily="2" charset="77"/>
                        <a:ea typeface="Aptos" panose="020B0004020202020204" pitchFamily="34" charset="0"/>
                        <a:cs typeface="Poppins" pitchFamily="2" charset="77"/>
                      </a:endParaRPr>
                    </a:p>
                  </a:txBody>
                  <a:tcPr marL="76200" marR="76200" marT="57150" marB="57150"/>
                </a:tc>
                <a:extLst>
                  <a:ext uri="{0D108BD9-81ED-4DB2-BD59-A6C34878D82A}">
                    <a16:rowId xmlns:a16="http://schemas.microsoft.com/office/drawing/2014/main" val="3869615388"/>
                  </a:ext>
                </a:extLst>
              </a:tr>
              <a:tr h="0">
                <a:tc>
                  <a:txBody>
                    <a:bodyPr/>
                    <a:lstStyle/>
                    <a:p>
                      <a:pPr algn="ctr">
                        <a:lnSpc>
                          <a:spcPct val="115000"/>
                        </a:lnSpc>
                        <a:spcAft>
                          <a:spcPts val="1000"/>
                        </a:spcAft>
                        <a:buNone/>
                      </a:pPr>
                      <a:r>
                        <a:rPr lang="en-US" sz="1400">
                          <a:effectLst/>
                          <a:latin typeface="Poppins" pitchFamily="2" charset="77"/>
                          <a:cs typeface="Poppins" pitchFamily="2" charset="77"/>
                        </a:rPr>
                        <a:t>Part 7</a:t>
                      </a:r>
                      <a:endParaRPr lang="fr-MQ" sz="140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nSpc>
                          <a:spcPct val="115000"/>
                        </a:lnSpc>
                        <a:spcAft>
                          <a:spcPts val="1000"/>
                        </a:spcAft>
                        <a:buNone/>
                      </a:pPr>
                      <a:r>
                        <a:rPr lang="en-US" sz="1400">
                          <a:effectLst/>
                          <a:latin typeface="Poppins" pitchFamily="2" charset="77"/>
                          <a:cs typeface="Poppins" pitchFamily="2" charset="77"/>
                        </a:rPr>
                        <a:t>Reading Comprehension (single + multiple passages)</a:t>
                      </a:r>
                      <a:endParaRPr lang="fr-MQ" sz="140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gn="ctr">
                        <a:lnSpc>
                          <a:spcPct val="115000"/>
                        </a:lnSpc>
                        <a:spcAft>
                          <a:spcPts val="1000"/>
                        </a:spcAft>
                        <a:buNone/>
                      </a:pPr>
                      <a:r>
                        <a:rPr lang="en-US" sz="1400" dirty="0">
                          <a:effectLst/>
                          <a:latin typeface="Poppins" pitchFamily="2" charset="77"/>
                          <a:cs typeface="Poppins" pitchFamily="2" charset="77"/>
                        </a:rPr>
                        <a:t>54</a:t>
                      </a:r>
                      <a:endParaRPr lang="fr-MQ" sz="1400" dirty="0">
                        <a:effectLst/>
                        <a:latin typeface="Poppins" pitchFamily="2" charset="77"/>
                        <a:ea typeface="Aptos" panose="020B0004020202020204" pitchFamily="34" charset="0"/>
                        <a:cs typeface="Poppins" pitchFamily="2" charset="77"/>
                      </a:endParaRPr>
                    </a:p>
                  </a:txBody>
                  <a:tcPr marL="76200" marR="76200" marT="57150" marB="57150"/>
                </a:tc>
                <a:extLst>
                  <a:ext uri="{0D108BD9-81ED-4DB2-BD59-A6C34878D82A}">
                    <a16:rowId xmlns:a16="http://schemas.microsoft.com/office/drawing/2014/main" val="1907014263"/>
                  </a:ext>
                </a:extLst>
              </a:tr>
            </a:tbl>
          </a:graphicData>
        </a:graphic>
      </p:graphicFrame>
      <p:sp>
        <p:nvSpPr>
          <p:cNvPr id="11" name="ZoneTexte 10">
            <a:extLst>
              <a:ext uri="{FF2B5EF4-FFF2-40B4-BE49-F238E27FC236}">
                <a16:creationId xmlns:a16="http://schemas.microsoft.com/office/drawing/2014/main" id="{22103BC5-D361-38C1-487A-474B25871811}"/>
              </a:ext>
            </a:extLst>
          </p:cNvPr>
          <p:cNvSpPr txBox="1"/>
          <p:nvPr/>
        </p:nvSpPr>
        <p:spPr>
          <a:xfrm>
            <a:off x="0" y="4290074"/>
            <a:ext cx="3937000" cy="400494"/>
          </a:xfrm>
          <a:prstGeom prst="rect">
            <a:avLst/>
          </a:prstGeom>
          <a:noFill/>
        </p:spPr>
        <p:txBody>
          <a:bodyPr wrap="square">
            <a:spAutoFit/>
          </a:bodyPr>
          <a:lstStyle/>
          <a:p>
            <a:pPr>
              <a:lnSpc>
                <a:spcPct val="115000"/>
              </a:lnSpc>
              <a:spcAft>
                <a:spcPts val="200"/>
              </a:spcAft>
              <a:buNone/>
            </a:pPr>
            <a:r>
              <a:rPr lang="en-US" b="1" dirty="0">
                <a:effectLst/>
                <a:latin typeface="Poppins" pitchFamily="2" charset="77"/>
                <a:ea typeface="Aptos" panose="020B0004020202020204" pitchFamily="34" charset="0"/>
                <a:cs typeface="Poppins" pitchFamily="2" charset="77"/>
              </a:rPr>
              <a:t>Section II — </a:t>
            </a:r>
            <a:r>
              <a:rPr lang="en-US" b="1" i="1" dirty="0">
                <a:solidFill>
                  <a:srgbClr val="FF0000"/>
                </a:solidFill>
                <a:effectLst/>
                <a:latin typeface="Poppins" pitchFamily="2" charset="77"/>
                <a:ea typeface="Aptos" panose="020B0004020202020204" pitchFamily="34" charset="0"/>
                <a:cs typeface="Poppins" pitchFamily="2" charset="77"/>
              </a:rPr>
              <a:t>Reading</a:t>
            </a:r>
            <a:endParaRPr lang="fr-MQ" i="1" dirty="0">
              <a:solidFill>
                <a:srgbClr val="FF0000"/>
              </a:solidFill>
              <a:effectLst/>
              <a:latin typeface="Poppins" pitchFamily="2" charset="77"/>
              <a:ea typeface="Aptos" panose="020B0004020202020204" pitchFamily="34" charset="0"/>
              <a:cs typeface="Poppins" pitchFamily="2" charset="77"/>
            </a:endParaRPr>
          </a:p>
        </p:txBody>
      </p:sp>
      <p:pic>
        <p:nvPicPr>
          <p:cNvPr id="12" name="Picture 8" descr="Le TOEIC est le Test le Plus Demandé par les Grandes Entreprises">
            <a:extLst>
              <a:ext uri="{FF2B5EF4-FFF2-40B4-BE49-F238E27FC236}">
                <a16:creationId xmlns:a16="http://schemas.microsoft.com/office/drawing/2014/main" id="{413FCA39-C8A7-0D3A-7D2C-B6FCD58AF5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82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610A4-DCB1-DD9D-354B-F51CB1FBBD10}"/>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9B37A8CB-0FC2-0F55-1FE8-C246A1100EF9}"/>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6529F577-283F-6370-4BD6-F575159D71A6}"/>
              </a:ext>
            </a:extLst>
          </p:cNvPr>
          <p:cNvPicPr>
            <a:picLocks noChangeAspect="1"/>
          </p:cNvPicPr>
          <p:nvPr/>
        </p:nvPicPr>
        <p:blipFill>
          <a:blip r:embed="rId4"/>
          <a:srcRect t="21220" b="24843"/>
          <a:stretch>
            <a:fillRect/>
          </a:stretch>
        </p:blipFill>
        <p:spPr>
          <a:xfrm>
            <a:off x="2676854" y="380170"/>
            <a:ext cx="1295025" cy="6985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F010A44D-F9A3-67C2-6A66-D4EE8D44534C}"/>
              </a:ext>
            </a:extLst>
          </p:cNvPr>
          <p:cNvPicPr>
            <a:picLocks noChangeAspect="1"/>
          </p:cNvPicPr>
          <p:nvPr/>
        </p:nvPicPr>
        <p:blipFill>
          <a:blip r:embed="rId5"/>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86A69A49-847D-2E24-613E-83378EC785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texte, capture d’écran, logiciel, Page web&#10;&#10;Le contenu généré par l’IA peut être incorrect.">
            <a:extLst>
              <a:ext uri="{FF2B5EF4-FFF2-40B4-BE49-F238E27FC236}">
                <a16:creationId xmlns:a16="http://schemas.microsoft.com/office/drawing/2014/main" id="{B2638A61-EF75-4720-2874-D9A16C1B63E6}"/>
              </a:ext>
            </a:extLst>
          </p:cNvPr>
          <p:cNvPicPr>
            <a:picLocks noChangeAspect="1"/>
          </p:cNvPicPr>
          <p:nvPr/>
        </p:nvPicPr>
        <p:blipFill>
          <a:blip r:embed="rId7"/>
          <a:srcRect l="28009" t="15492" r="9368" b="18664"/>
          <a:stretch>
            <a:fillRect/>
          </a:stretch>
        </p:blipFill>
        <p:spPr>
          <a:xfrm>
            <a:off x="1652511" y="1078670"/>
            <a:ext cx="8886977" cy="5256000"/>
          </a:xfrm>
          <a:prstGeom prst="rect">
            <a:avLst/>
          </a:prstGeom>
        </p:spPr>
      </p:pic>
    </p:spTree>
    <p:extLst>
      <p:ext uri="{BB962C8B-B14F-4D97-AF65-F5344CB8AC3E}">
        <p14:creationId xmlns:p14="http://schemas.microsoft.com/office/powerpoint/2010/main" val="227411404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49597-209E-B05A-11D6-A75465C71457}"/>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7D4756B4-2ECF-1358-C564-878D041DF236}"/>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B71FFC62-4B4D-FABC-724A-9E04DB293EDD}"/>
              </a:ext>
            </a:extLst>
          </p:cNvPr>
          <p:cNvPicPr>
            <a:picLocks noChangeAspect="1"/>
          </p:cNvPicPr>
          <p:nvPr/>
        </p:nvPicPr>
        <p:blipFill>
          <a:blip r:embed="rId4"/>
          <a:srcRect t="21220" b="24843"/>
          <a:stretch>
            <a:fillRect/>
          </a:stretch>
        </p:blipFill>
        <p:spPr>
          <a:xfrm>
            <a:off x="2676854" y="380170"/>
            <a:ext cx="1295025" cy="6985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1F92E9BB-5352-66AB-42EC-5131B99D6F7E}"/>
              </a:ext>
            </a:extLst>
          </p:cNvPr>
          <p:cNvPicPr>
            <a:picLocks noChangeAspect="1"/>
          </p:cNvPicPr>
          <p:nvPr/>
        </p:nvPicPr>
        <p:blipFill>
          <a:blip r:embed="rId5"/>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2EFD25A8-CA55-E072-7BE9-CE4CFD6064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texte, capture d’écran, logiciel, Page web&#10;&#10;Le contenu généré par l’IA peut être incorrect.">
            <a:extLst>
              <a:ext uri="{FF2B5EF4-FFF2-40B4-BE49-F238E27FC236}">
                <a16:creationId xmlns:a16="http://schemas.microsoft.com/office/drawing/2014/main" id="{73981F60-7F8E-0D8B-23BC-D9AE5B969BD8}"/>
              </a:ext>
            </a:extLst>
          </p:cNvPr>
          <p:cNvPicPr>
            <a:picLocks noChangeAspect="1"/>
          </p:cNvPicPr>
          <p:nvPr/>
        </p:nvPicPr>
        <p:blipFill>
          <a:blip r:embed="rId7"/>
          <a:srcRect l="20312" t="11961" r="17210" b="22196"/>
          <a:stretch>
            <a:fillRect/>
          </a:stretch>
        </p:blipFill>
        <p:spPr>
          <a:xfrm>
            <a:off x="1207355" y="1016000"/>
            <a:ext cx="9777290" cy="5796000"/>
          </a:xfrm>
          <a:prstGeom prst="rect">
            <a:avLst/>
          </a:prstGeom>
        </p:spPr>
      </p:pic>
    </p:spTree>
    <p:extLst>
      <p:ext uri="{BB962C8B-B14F-4D97-AF65-F5344CB8AC3E}">
        <p14:creationId xmlns:p14="http://schemas.microsoft.com/office/powerpoint/2010/main" val="15430732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93A5A-DF1D-6223-9E82-0E67570C8181}"/>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6460FA22-AD81-4D75-F194-ECE4318B6FE4}"/>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2438CCEC-585A-DC89-224A-A70DB5AD6CC3}"/>
              </a:ext>
            </a:extLst>
          </p:cNvPr>
          <p:cNvPicPr>
            <a:picLocks noChangeAspect="1"/>
          </p:cNvPicPr>
          <p:nvPr/>
        </p:nvPicPr>
        <p:blipFill>
          <a:blip r:embed="rId4"/>
          <a:srcRect t="21220" b="24843"/>
          <a:stretch>
            <a:fillRect/>
          </a:stretch>
        </p:blipFill>
        <p:spPr>
          <a:xfrm>
            <a:off x="2676854" y="380170"/>
            <a:ext cx="1295025" cy="6985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2F805670-7416-3CDA-8EFE-9517741E2C7E}"/>
              </a:ext>
            </a:extLst>
          </p:cNvPr>
          <p:cNvPicPr>
            <a:picLocks noChangeAspect="1"/>
          </p:cNvPicPr>
          <p:nvPr/>
        </p:nvPicPr>
        <p:blipFill>
          <a:blip r:embed="rId5"/>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03F7D889-7D88-E991-4868-EFB14F7D9C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texte, capture d’écran, logiciel, Page web&#10;&#10;Le contenu généré par l’IA peut être incorrect.">
            <a:extLst>
              <a:ext uri="{FF2B5EF4-FFF2-40B4-BE49-F238E27FC236}">
                <a16:creationId xmlns:a16="http://schemas.microsoft.com/office/drawing/2014/main" id="{2C2E9B08-BDC9-F0E9-6EA5-15DCC34085D0}"/>
              </a:ext>
            </a:extLst>
          </p:cNvPr>
          <p:cNvPicPr>
            <a:picLocks noChangeAspect="1"/>
          </p:cNvPicPr>
          <p:nvPr/>
        </p:nvPicPr>
        <p:blipFill>
          <a:blip r:embed="rId7"/>
          <a:srcRect l="21787" t="11445" r="15759" b="19613"/>
          <a:stretch>
            <a:fillRect/>
          </a:stretch>
        </p:blipFill>
        <p:spPr>
          <a:xfrm>
            <a:off x="1428809" y="1061156"/>
            <a:ext cx="9334381" cy="5796000"/>
          </a:xfrm>
          <a:prstGeom prst="rect">
            <a:avLst/>
          </a:prstGeom>
        </p:spPr>
      </p:pic>
    </p:spTree>
    <p:extLst>
      <p:ext uri="{BB962C8B-B14F-4D97-AF65-F5344CB8AC3E}">
        <p14:creationId xmlns:p14="http://schemas.microsoft.com/office/powerpoint/2010/main" val="24052291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6CBB1-E8EB-4E6D-E6D2-2BC3A8D26171}"/>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A5DEAA47-464A-E229-65D9-42DE8DF5264F}"/>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99164AB7-FF4F-8365-7FAC-95A0E946F3CA}"/>
              </a:ext>
            </a:extLst>
          </p:cNvPr>
          <p:cNvPicPr>
            <a:picLocks noChangeAspect="1"/>
          </p:cNvPicPr>
          <p:nvPr/>
        </p:nvPicPr>
        <p:blipFill>
          <a:blip r:embed="rId4"/>
          <a:srcRect t="21220" b="24843"/>
          <a:stretch>
            <a:fillRect/>
          </a:stretch>
        </p:blipFill>
        <p:spPr>
          <a:xfrm>
            <a:off x="2676854" y="380170"/>
            <a:ext cx="1295025" cy="6985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89F205CB-C5B7-26DB-3650-23226890D011}"/>
              </a:ext>
            </a:extLst>
          </p:cNvPr>
          <p:cNvPicPr>
            <a:picLocks noChangeAspect="1"/>
          </p:cNvPicPr>
          <p:nvPr/>
        </p:nvPicPr>
        <p:blipFill>
          <a:blip r:embed="rId5"/>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4FE8366E-6AE3-8D2F-7651-B4A5FAEA49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9AE327CA-F233-9F89-06A9-704C2B0802EB}"/>
              </a:ext>
            </a:extLst>
          </p:cNvPr>
          <p:cNvPicPr>
            <a:picLocks noChangeAspect="1"/>
          </p:cNvPicPr>
          <p:nvPr/>
        </p:nvPicPr>
        <p:blipFill>
          <a:blip r:embed="rId7"/>
          <a:srcRect l="15250" t="16783" r="7480" b="2407"/>
          <a:stretch>
            <a:fillRect/>
          </a:stretch>
        </p:blipFill>
        <p:spPr>
          <a:xfrm>
            <a:off x="1320800" y="1078670"/>
            <a:ext cx="9550400" cy="5618182"/>
          </a:xfrm>
          <a:prstGeom prst="rect">
            <a:avLst/>
          </a:prstGeom>
        </p:spPr>
      </p:pic>
    </p:spTree>
    <p:extLst>
      <p:ext uri="{BB962C8B-B14F-4D97-AF65-F5344CB8AC3E}">
        <p14:creationId xmlns:p14="http://schemas.microsoft.com/office/powerpoint/2010/main" val="41757078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36AE1-A860-0E82-86CE-3862E52895DB}"/>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517A8EA2-8E31-93C2-3A3C-32F1C66287EE}"/>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3E8243B2-2164-48EC-B844-F2BFB658E098}"/>
              </a:ext>
            </a:extLst>
          </p:cNvPr>
          <p:cNvPicPr>
            <a:picLocks noChangeAspect="1"/>
          </p:cNvPicPr>
          <p:nvPr/>
        </p:nvPicPr>
        <p:blipFill>
          <a:blip r:embed="rId4"/>
          <a:srcRect t="21220" b="24843"/>
          <a:stretch>
            <a:fillRect/>
          </a:stretch>
        </p:blipFill>
        <p:spPr>
          <a:xfrm>
            <a:off x="2676854" y="380170"/>
            <a:ext cx="1295025" cy="6985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FC78DDA5-83B4-F955-D6FD-1107E94AE530}"/>
              </a:ext>
            </a:extLst>
          </p:cNvPr>
          <p:cNvPicPr>
            <a:picLocks noChangeAspect="1"/>
          </p:cNvPicPr>
          <p:nvPr/>
        </p:nvPicPr>
        <p:blipFill>
          <a:blip r:embed="rId5"/>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CDDD2BA7-D711-E8CA-A5C3-D85EBB24C4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texte, capture d’écran, logiciel, Page web&#10;&#10;Le contenu généré par l’IA peut être incorrect.">
            <a:extLst>
              <a:ext uri="{FF2B5EF4-FFF2-40B4-BE49-F238E27FC236}">
                <a16:creationId xmlns:a16="http://schemas.microsoft.com/office/drawing/2014/main" id="{0A98E1CD-306B-B5C9-B77B-9EADCBEB92FA}"/>
              </a:ext>
            </a:extLst>
          </p:cNvPr>
          <p:cNvPicPr>
            <a:picLocks noChangeAspect="1"/>
          </p:cNvPicPr>
          <p:nvPr/>
        </p:nvPicPr>
        <p:blipFill>
          <a:blip r:embed="rId7"/>
          <a:srcRect l="27888" t="26079" r="16339" b="25635"/>
          <a:stretch>
            <a:fillRect/>
          </a:stretch>
        </p:blipFill>
        <p:spPr>
          <a:xfrm>
            <a:off x="985577" y="1387838"/>
            <a:ext cx="10218170" cy="4976035"/>
          </a:xfrm>
          <a:prstGeom prst="rect">
            <a:avLst/>
          </a:prstGeom>
        </p:spPr>
      </p:pic>
    </p:spTree>
    <p:extLst>
      <p:ext uri="{BB962C8B-B14F-4D97-AF65-F5344CB8AC3E}">
        <p14:creationId xmlns:p14="http://schemas.microsoft.com/office/powerpoint/2010/main" val="201621973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C14F2-1C4A-E955-2173-4E98EEB2D8BC}"/>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2AD63302-7411-BC21-D042-A61E06859884}"/>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8DEC6539-4621-F91A-1FF3-46C1C32E57C2}"/>
              </a:ext>
            </a:extLst>
          </p:cNvPr>
          <p:cNvPicPr>
            <a:picLocks noChangeAspect="1"/>
          </p:cNvPicPr>
          <p:nvPr/>
        </p:nvPicPr>
        <p:blipFill>
          <a:blip r:embed="rId4"/>
          <a:srcRect t="21220" b="24843"/>
          <a:stretch>
            <a:fillRect/>
          </a:stretch>
        </p:blipFill>
        <p:spPr>
          <a:xfrm>
            <a:off x="2676854" y="380170"/>
            <a:ext cx="1295025" cy="6985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76D6930D-FC41-82BF-0C50-63EE4A83804F}"/>
              </a:ext>
            </a:extLst>
          </p:cNvPr>
          <p:cNvPicPr>
            <a:picLocks noChangeAspect="1"/>
          </p:cNvPicPr>
          <p:nvPr/>
        </p:nvPicPr>
        <p:blipFill>
          <a:blip r:embed="rId5"/>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7DD52A1D-10AD-7D67-E59B-247C9FF5C3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texte, capture d’écran, logiciel, Page web&#10;&#10;Le contenu généré par l’IA peut être incorrect.">
            <a:extLst>
              <a:ext uri="{FF2B5EF4-FFF2-40B4-BE49-F238E27FC236}">
                <a16:creationId xmlns:a16="http://schemas.microsoft.com/office/drawing/2014/main" id="{2ABFEA13-CE4C-CACF-CCA9-910AFCA453EA}"/>
              </a:ext>
            </a:extLst>
          </p:cNvPr>
          <p:cNvPicPr>
            <a:picLocks noChangeAspect="1"/>
          </p:cNvPicPr>
          <p:nvPr/>
        </p:nvPicPr>
        <p:blipFill>
          <a:blip r:embed="rId7"/>
          <a:srcRect l="27887" t="20533" r="16340" b="31182"/>
          <a:stretch>
            <a:fillRect/>
          </a:stretch>
        </p:blipFill>
        <p:spPr>
          <a:xfrm>
            <a:off x="994681" y="1506230"/>
            <a:ext cx="10209066" cy="4971600"/>
          </a:xfrm>
          <a:prstGeom prst="rect">
            <a:avLst/>
          </a:prstGeom>
        </p:spPr>
      </p:pic>
    </p:spTree>
    <p:extLst>
      <p:ext uri="{BB962C8B-B14F-4D97-AF65-F5344CB8AC3E}">
        <p14:creationId xmlns:p14="http://schemas.microsoft.com/office/powerpoint/2010/main" val="208941317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6AFD8-5E96-7166-837E-3D1111B47B90}"/>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EFC8748A-2AD2-014C-5806-7B96F3417C48}"/>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95122FA9-BBDB-B19F-DB2B-BAC46652AD59}"/>
              </a:ext>
            </a:extLst>
          </p:cNvPr>
          <p:cNvPicPr>
            <a:picLocks noChangeAspect="1"/>
          </p:cNvPicPr>
          <p:nvPr/>
        </p:nvPicPr>
        <p:blipFill>
          <a:blip r:embed="rId4"/>
          <a:srcRect t="21220" b="24843"/>
          <a:stretch>
            <a:fillRect/>
          </a:stretch>
        </p:blipFill>
        <p:spPr>
          <a:xfrm>
            <a:off x="2676854" y="380170"/>
            <a:ext cx="1295025" cy="6985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62DE0F10-45C1-4E97-9112-32F20873F9B2}"/>
              </a:ext>
            </a:extLst>
          </p:cNvPr>
          <p:cNvPicPr>
            <a:picLocks noChangeAspect="1"/>
          </p:cNvPicPr>
          <p:nvPr/>
        </p:nvPicPr>
        <p:blipFill>
          <a:blip r:embed="rId5"/>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F2813203-2DB4-BC16-7C30-9A8683C4D8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Une image contenant texte, capture d’écran, logiciel, Page web&#10;&#10;Le contenu généré par l’IA peut être incorrect.">
            <a:extLst>
              <a:ext uri="{FF2B5EF4-FFF2-40B4-BE49-F238E27FC236}">
                <a16:creationId xmlns:a16="http://schemas.microsoft.com/office/drawing/2014/main" id="{FB0FBFD5-B228-04EC-7D0E-2B56918D82C5}"/>
              </a:ext>
            </a:extLst>
          </p:cNvPr>
          <p:cNvPicPr>
            <a:picLocks noChangeAspect="1"/>
          </p:cNvPicPr>
          <p:nvPr/>
        </p:nvPicPr>
        <p:blipFill>
          <a:blip r:embed="rId7"/>
          <a:srcRect l="28728" t="15723" r="15644" b="36250"/>
          <a:stretch>
            <a:fillRect/>
          </a:stretch>
        </p:blipFill>
        <p:spPr>
          <a:xfrm>
            <a:off x="977387" y="1392273"/>
            <a:ext cx="10237225" cy="4971600"/>
          </a:xfrm>
          <a:prstGeom prst="rect">
            <a:avLst/>
          </a:prstGeom>
        </p:spPr>
      </p:pic>
    </p:spTree>
    <p:extLst>
      <p:ext uri="{BB962C8B-B14F-4D97-AF65-F5344CB8AC3E}">
        <p14:creationId xmlns:p14="http://schemas.microsoft.com/office/powerpoint/2010/main" val="164438334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8C474-6A7A-4FCA-4E6D-9971E8F4258A}"/>
            </a:ext>
          </a:extLst>
        </p:cNvPr>
        <p:cNvGrpSpPr/>
        <p:nvPr/>
      </p:nvGrpSpPr>
      <p:grpSpPr>
        <a:xfrm>
          <a:off x="0" y="0"/>
          <a:ext cx="0" cy="0"/>
          <a:chOff x="0" y="0"/>
          <a:chExt cx="0" cy="0"/>
        </a:xfrm>
      </p:grpSpPr>
      <p:pic>
        <p:nvPicPr>
          <p:cNvPr id="3" name="Image 2" descr="Une image contenant texte, capture d’écran, logiciel, Page web&#10;&#10;Le contenu généré par l’IA peut être incorrect.">
            <a:extLst>
              <a:ext uri="{FF2B5EF4-FFF2-40B4-BE49-F238E27FC236}">
                <a16:creationId xmlns:a16="http://schemas.microsoft.com/office/drawing/2014/main" id="{A33B302A-D776-29E5-DEA3-FD6779C6522B}"/>
              </a:ext>
            </a:extLst>
          </p:cNvPr>
          <p:cNvPicPr>
            <a:picLocks noChangeAspect="1"/>
          </p:cNvPicPr>
          <p:nvPr/>
        </p:nvPicPr>
        <p:blipFill>
          <a:blip r:embed="rId3"/>
          <a:srcRect l="27741" t="21257" r="16050" b="30974"/>
          <a:stretch>
            <a:fillRect/>
          </a:stretch>
        </p:blipFill>
        <p:spPr>
          <a:xfrm>
            <a:off x="895976" y="1591732"/>
            <a:ext cx="10400047" cy="4971600"/>
          </a:xfrm>
          <a:prstGeom prst="rect">
            <a:avLst/>
          </a:prstGeom>
        </p:spPr>
      </p:pic>
      <p:pic>
        <p:nvPicPr>
          <p:cNvPr id="10" name="Image 9">
            <a:extLst>
              <a:ext uri="{FF2B5EF4-FFF2-40B4-BE49-F238E27FC236}">
                <a16:creationId xmlns:a16="http://schemas.microsoft.com/office/drawing/2014/main" id="{583DD0D2-ECC7-CD9C-0EB2-F5350FD7496A}"/>
              </a:ext>
            </a:extLst>
          </p:cNvPr>
          <p:cNvPicPr>
            <a:picLocks noChangeAspect="1"/>
          </p:cNvPicPr>
          <p:nvPr/>
        </p:nvPicPr>
        <p:blipFill>
          <a:blip r:embed="rId4"/>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520F96BD-49A8-C38D-A5F1-FC1AAABC1441}"/>
              </a:ext>
            </a:extLst>
          </p:cNvPr>
          <p:cNvPicPr>
            <a:picLocks noChangeAspect="1"/>
          </p:cNvPicPr>
          <p:nvPr/>
        </p:nvPicPr>
        <p:blipFill>
          <a:blip r:embed="rId5"/>
          <a:srcRect t="21220" b="24843"/>
          <a:stretch>
            <a:fillRect/>
          </a:stretch>
        </p:blipFill>
        <p:spPr>
          <a:xfrm>
            <a:off x="2676854" y="380170"/>
            <a:ext cx="1295025" cy="6985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A6029A03-01E0-4EDC-1233-09B901A160A1}"/>
              </a:ext>
            </a:extLst>
          </p:cNvPr>
          <p:cNvPicPr>
            <a:picLocks noChangeAspect="1"/>
          </p:cNvPicPr>
          <p:nvPr/>
        </p:nvPicPr>
        <p:blipFill>
          <a:blip r:embed="rId6"/>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7A314F36-65FE-AE48-4754-47204D34D8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49178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05F72-03D9-6700-C6CE-88F78F56F999}"/>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72B66557-FD3C-425A-6AE9-C28E3440DE79}"/>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F2D1CBFD-F110-7892-9943-0CEA73436E76}"/>
              </a:ext>
            </a:extLst>
          </p:cNvPr>
          <p:cNvPicPr>
            <a:picLocks noChangeAspect="1"/>
          </p:cNvPicPr>
          <p:nvPr/>
        </p:nvPicPr>
        <p:blipFill>
          <a:blip r:embed="rId4"/>
          <a:srcRect t="21220" b="24843"/>
          <a:stretch>
            <a:fillRect/>
          </a:stretch>
        </p:blipFill>
        <p:spPr>
          <a:xfrm>
            <a:off x="2676854" y="380170"/>
            <a:ext cx="1295025" cy="6985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C682FB3F-BAE7-5514-3BFD-EBF172C4B961}"/>
              </a:ext>
            </a:extLst>
          </p:cNvPr>
          <p:cNvPicPr>
            <a:picLocks noChangeAspect="1"/>
          </p:cNvPicPr>
          <p:nvPr/>
        </p:nvPicPr>
        <p:blipFill>
          <a:blip r:embed="rId5"/>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B7A7897B-27F4-A33A-F632-F68ADC4DAE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Une image contenant texte, capture d’écran, logiciel, Page web&#10;&#10;Le contenu généré par l’IA peut être incorrect.">
            <a:extLst>
              <a:ext uri="{FF2B5EF4-FFF2-40B4-BE49-F238E27FC236}">
                <a16:creationId xmlns:a16="http://schemas.microsoft.com/office/drawing/2014/main" id="{186B2DAD-CC3D-589B-B20B-0B53F4D3E9B9}"/>
              </a:ext>
            </a:extLst>
          </p:cNvPr>
          <p:cNvPicPr>
            <a:picLocks noChangeAspect="1"/>
          </p:cNvPicPr>
          <p:nvPr/>
        </p:nvPicPr>
        <p:blipFill>
          <a:blip r:embed="rId7"/>
          <a:srcRect l="28467" t="18591" r="15468" b="33124"/>
          <a:stretch>
            <a:fillRect/>
          </a:stretch>
        </p:blipFill>
        <p:spPr>
          <a:xfrm>
            <a:off x="964883" y="1506230"/>
            <a:ext cx="10262234" cy="4971600"/>
          </a:xfrm>
          <a:prstGeom prst="rect">
            <a:avLst/>
          </a:prstGeom>
        </p:spPr>
      </p:pic>
    </p:spTree>
    <p:extLst>
      <p:ext uri="{BB962C8B-B14F-4D97-AF65-F5344CB8AC3E}">
        <p14:creationId xmlns:p14="http://schemas.microsoft.com/office/powerpoint/2010/main" val="43471579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3A6A8-8FEB-37C8-C3AA-FC053D87D336}"/>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35C99DAD-73BB-804E-C0E7-1FCF4DE239AB}"/>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8" name="Image 7" descr="Une image contenant cercle, Graphique, clipart, symbole&#10;&#10;Le contenu généré par l’IA peut être incorrect.">
            <a:extLst>
              <a:ext uri="{FF2B5EF4-FFF2-40B4-BE49-F238E27FC236}">
                <a16:creationId xmlns:a16="http://schemas.microsoft.com/office/drawing/2014/main" id="{98CDA2B7-52E7-E284-C084-962405E30479}"/>
              </a:ext>
            </a:extLst>
          </p:cNvPr>
          <p:cNvPicPr>
            <a:picLocks noChangeAspect="1"/>
          </p:cNvPicPr>
          <p:nvPr/>
        </p:nvPicPr>
        <p:blipFill>
          <a:blip r:embed="rId4"/>
          <a:srcRect t="21220" b="24843"/>
          <a:stretch>
            <a:fillRect/>
          </a:stretch>
        </p:blipFill>
        <p:spPr>
          <a:xfrm>
            <a:off x="2676854" y="380170"/>
            <a:ext cx="1295025" cy="698500"/>
          </a:xfrm>
          <a:prstGeom prst="rect">
            <a:avLst/>
          </a:prstGeom>
        </p:spPr>
      </p:pic>
      <p:pic>
        <p:nvPicPr>
          <p:cNvPr id="12" name="Image 11" descr="Une image contenant Visage humain, habits, costume universitaire, commencement&#10;&#10;Le contenu généré par l’IA peut être incorrect.">
            <a:extLst>
              <a:ext uri="{FF2B5EF4-FFF2-40B4-BE49-F238E27FC236}">
                <a16:creationId xmlns:a16="http://schemas.microsoft.com/office/drawing/2014/main" id="{DBE21315-DAE3-A8A6-C5F0-12D7944B86AF}"/>
              </a:ext>
            </a:extLst>
          </p:cNvPr>
          <p:cNvPicPr>
            <a:picLocks noChangeAspect="1"/>
          </p:cNvPicPr>
          <p:nvPr/>
        </p:nvPicPr>
        <p:blipFill>
          <a:blip r:embed="rId5"/>
          <a:stretch>
            <a:fillRect/>
          </a:stretch>
        </p:blipFill>
        <p:spPr>
          <a:xfrm>
            <a:off x="0" y="0"/>
            <a:ext cx="1311876" cy="1311876"/>
          </a:xfrm>
          <a:prstGeom prst="rect">
            <a:avLst/>
          </a:prstGeom>
        </p:spPr>
      </p:pic>
      <p:pic>
        <p:nvPicPr>
          <p:cNvPr id="15" name="Picture 8" descr="Le TOEIC est le Test le Plus Demandé par les Grandes Entreprises">
            <a:extLst>
              <a:ext uri="{FF2B5EF4-FFF2-40B4-BE49-F238E27FC236}">
                <a16:creationId xmlns:a16="http://schemas.microsoft.com/office/drawing/2014/main" id="{2EAA82DA-331D-4EC8-6D78-C1A5C4D9E4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texte, capture d’écran, logiciel, Page web&#10;&#10;Le contenu généré par l’IA peut être incorrect.">
            <a:extLst>
              <a:ext uri="{FF2B5EF4-FFF2-40B4-BE49-F238E27FC236}">
                <a16:creationId xmlns:a16="http://schemas.microsoft.com/office/drawing/2014/main" id="{68CE11D1-CFC7-4358-7020-083CBBE1D7E8}"/>
              </a:ext>
            </a:extLst>
          </p:cNvPr>
          <p:cNvPicPr>
            <a:picLocks noChangeAspect="1"/>
          </p:cNvPicPr>
          <p:nvPr/>
        </p:nvPicPr>
        <p:blipFill>
          <a:blip r:embed="rId7"/>
          <a:srcRect l="27741" t="29436" r="18228" b="35964"/>
          <a:stretch>
            <a:fillRect/>
          </a:stretch>
        </p:blipFill>
        <p:spPr>
          <a:xfrm>
            <a:off x="811284" y="1525366"/>
            <a:ext cx="10569431" cy="3807267"/>
          </a:xfrm>
          <a:prstGeom prst="rect">
            <a:avLst/>
          </a:prstGeom>
        </p:spPr>
      </p:pic>
    </p:spTree>
    <p:extLst>
      <p:ext uri="{BB962C8B-B14F-4D97-AF65-F5344CB8AC3E}">
        <p14:creationId xmlns:p14="http://schemas.microsoft.com/office/powerpoint/2010/main" val="414450686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CC808-BE02-3D72-2A86-CCDFB11B0E3D}"/>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EC4C1352-9E18-3F30-7267-CC7A849DDBD9}"/>
              </a:ext>
            </a:extLst>
          </p:cNvPr>
          <p:cNvPicPr>
            <a:picLocks noChangeAspect="1"/>
          </p:cNvPicPr>
          <p:nvPr/>
        </p:nvPicPr>
        <p:blipFill>
          <a:blip r:embed="rId2"/>
          <a:stretch>
            <a:fillRect/>
          </a:stretch>
        </p:blipFill>
        <p:spPr>
          <a:xfrm>
            <a:off x="10522466" y="5085431"/>
            <a:ext cx="1669534" cy="1772569"/>
          </a:xfrm>
          <a:prstGeom prst="rect">
            <a:avLst/>
          </a:prstGeom>
        </p:spPr>
      </p:pic>
      <p:pic>
        <p:nvPicPr>
          <p:cNvPr id="3" name="Image 2" descr="Une image contenant Visage humain, habits, costume universitaire, commencement&#10;&#10;Le contenu généré par l’IA peut être incorrect.">
            <a:extLst>
              <a:ext uri="{FF2B5EF4-FFF2-40B4-BE49-F238E27FC236}">
                <a16:creationId xmlns:a16="http://schemas.microsoft.com/office/drawing/2014/main" id="{B27525C5-D4D9-D7F2-FF5C-C760AF1BACC0}"/>
              </a:ext>
            </a:extLst>
          </p:cNvPr>
          <p:cNvPicPr>
            <a:picLocks noChangeAspect="1"/>
          </p:cNvPicPr>
          <p:nvPr/>
        </p:nvPicPr>
        <p:blipFill>
          <a:blip r:embed="rId3"/>
          <a:stretch>
            <a:fillRect/>
          </a:stretch>
        </p:blipFill>
        <p:spPr>
          <a:xfrm>
            <a:off x="0" y="0"/>
            <a:ext cx="1311876" cy="1311876"/>
          </a:xfrm>
          <a:prstGeom prst="rect">
            <a:avLst/>
          </a:prstGeom>
        </p:spPr>
      </p:pic>
      <p:pic>
        <p:nvPicPr>
          <p:cNvPr id="2" name="Image 1" descr="Une image contenant Police, texte, Graphique&#10;&#10;Le contenu généré par l’IA peut être incorrect.">
            <a:extLst>
              <a:ext uri="{FF2B5EF4-FFF2-40B4-BE49-F238E27FC236}">
                <a16:creationId xmlns:a16="http://schemas.microsoft.com/office/drawing/2014/main" id="{212EB458-4F1D-CE21-19B6-7BCC89C5DAF3}"/>
              </a:ext>
            </a:extLst>
          </p:cNvPr>
          <p:cNvPicPr>
            <a:picLocks noChangeAspect="1"/>
          </p:cNvPicPr>
          <p:nvPr/>
        </p:nvPicPr>
        <p:blipFill>
          <a:blip r:embed="rId4"/>
          <a:stretch>
            <a:fillRect/>
          </a:stretch>
        </p:blipFill>
        <p:spPr>
          <a:xfrm>
            <a:off x="4127500" y="313038"/>
            <a:ext cx="3937000" cy="685800"/>
          </a:xfrm>
          <a:prstGeom prst="rect">
            <a:avLst/>
          </a:prstGeom>
        </p:spPr>
      </p:pic>
      <p:sp>
        <p:nvSpPr>
          <p:cNvPr id="5" name="ZoneTexte 4">
            <a:extLst>
              <a:ext uri="{FF2B5EF4-FFF2-40B4-BE49-F238E27FC236}">
                <a16:creationId xmlns:a16="http://schemas.microsoft.com/office/drawing/2014/main" id="{1B323709-9B22-472A-D489-554998E2260F}"/>
              </a:ext>
            </a:extLst>
          </p:cNvPr>
          <p:cNvSpPr txBox="1"/>
          <p:nvPr/>
        </p:nvSpPr>
        <p:spPr>
          <a:xfrm>
            <a:off x="0" y="1511712"/>
            <a:ext cx="12192000" cy="4288866"/>
          </a:xfrm>
          <a:prstGeom prst="rect">
            <a:avLst/>
          </a:prstGeom>
          <a:noFill/>
        </p:spPr>
        <p:txBody>
          <a:bodyPr wrap="square">
            <a:spAutoFit/>
          </a:bodyPr>
          <a:lstStyle/>
          <a:p>
            <a:pPr>
              <a:lnSpc>
                <a:spcPct val="115000"/>
              </a:lnSpc>
              <a:spcBef>
                <a:spcPts val="600"/>
              </a:spcBef>
              <a:spcAft>
                <a:spcPts val="200"/>
              </a:spcAft>
              <a:buNone/>
            </a:pPr>
            <a:r>
              <a:rPr lang="en-US" sz="3800" b="1" kern="0" dirty="0">
                <a:solidFill>
                  <a:srgbClr val="1E375A"/>
                </a:solidFill>
                <a:effectLst/>
                <a:latin typeface="Poppins" pitchFamily="2" charset="77"/>
                <a:ea typeface="MS Gothic" panose="020B0609070205080204" pitchFamily="49" charset="-128"/>
                <a:cs typeface="Poppins" pitchFamily="2" charset="77"/>
              </a:rPr>
              <a:t>4. Ce </a:t>
            </a:r>
            <a:r>
              <a:rPr lang="en-US" sz="3800" b="1" kern="0" dirty="0" err="1">
                <a:solidFill>
                  <a:srgbClr val="1E375A"/>
                </a:solidFill>
                <a:effectLst/>
                <a:latin typeface="Poppins" pitchFamily="2" charset="77"/>
                <a:ea typeface="MS Gothic" panose="020B0609070205080204" pitchFamily="49" charset="-128"/>
                <a:cs typeface="Poppins" pitchFamily="2" charset="77"/>
              </a:rPr>
              <a:t>que</a:t>
            </a:r>
            <a:r>
              <a:rPr lang="en-US" sz="3800" b="1" kern="0" dirty="0">
                <a:solidFill>
                  <a:srgbClr val="1E375A"/>
                </a:solidFill>
                <a:effectLst/>
                <a:latin typeface="Poppins" pitchFamily="2" charset="77"/>
                <a:ea typeface="MS Gothic" panose="020B0609070205080204" pitchFamily="49" charset="-128"/>
                <a:cs typeface="Poppins" pitchFamily="2" charset="77"/>
              </a:rPr>
              <a:t> le test </a:t>
            </a:r>
            <a:r>
              <a:rPr lang="en-US" sz="3800" b="1" kern="0" dirty="0" err="1">
                <a:solidFill>
                  <a:srgbClr val="1E375A"/>
                </a:solidFill>
                <a:effectLst/>
                <a:latin typeface="Poppins" pitchFamily="2" charset="77"/>
                <a:ea typeface="MS Gothic" panose="020B0609070205080204" pitchFamily="49" charset="-128"/>
                <a:cs typeface="Poppins" pitchFamily="2" charset="77"/>
              </a:rPr>
              <a:t>évalue</a:t>
            </a:r>
            <a:r>
              <a:rPr lang="en-US" sz="3800" b="1" kern="0" dirty="0">
                <a:solidFill>
                  <a:srgbClr val="1E375A"/>
                </a:solidFill>
                <a:effectLst/>
                <a:latin typeface="Poppins" pitchFamily="2" charset="77"/>
                <a:ea typeface="MS Gothic" panose="020B0609070205080204" pitchFamily="49" charset="-128"/>
                <a:cs typeface="Poppins" pitchFamily="2" charset="77"/>
              </a:rPr>
              <a:t> </a:t>
            </a:r>
            <a:r>
              <a:rPr lang="en-US" sz="3800" b="1" kern="0" dirty="0" err="1">
                <a:solidFill>
                  <a:srgbClr val="1E375A"/>
                </a:solidFill>
                <a:effectLst/>
                <a:latin typeface="Poppins" pitchFamily="2" charset="77"/>
                <a:ea typeface="MS Gothic" panose="020B0609070205080204" pitchFamily="49" charset="-128"/>
                <a:cs typeface="Poppins" pitchFamily="2" charset="77"/>
              </a:rPr>
              <a:t>réellement</a:t>
            </a:r>
            <a:endParaRPr lang="fr-MQ" sz="3800" b="1" kern="0" dirty="0">
              <a:solidFill>
                <a:srgbClr val="1E375A"/>
              </a:solidFill>
              <a:effectLst/>
              <a:latin typeface="Poppins" pitchFamily="2" charset="77"/>
              <a:ea typeface="MS Gothic" panose="020B0609070205080204" pitchFamily="49" charset="-128"/>
              <a:cs typeface="Poppins" pitchFamily="2" charset="77"/>
            </a:endParaRPr>
          </a:p>
          <a:p>
            <a:pPr marL="342900" lvl="0" indent="-342900" algn="just">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Le TOEIC </a:t>
            </a:r>
            <a:r>
              <a:rPr lang="en-US" sz="2800" dirty="0" err="1">
                <a:effectLst/>
                <a:latin typeface="Poppins" pitchFamily="2" charset="77"/>
                <a:ea typeface="Aptos" panose="020B0004020202020204" pitchFamily="34" charset="0"/>
                <a:cs typeface="Poppins" pitchFamily="2" charset="77"/>
              </a:rPr>
              <a:t>mesure</a:t>
            </a:r>
            <a:r>
              <a:rPr lang="en-US" sz="2800" dirty="0">
                <a:effectLst/>
                <a:latin typeface="Poppins" pitchFamily="2" charset="77"/>
                <a:ea typeface="Aptos" panose="020B0004020202020204" pitchFamily="34" charset="0"/>
                <a:cs typeface="Poppins" pitchFamily="2" charset="77"/>
              </a:rPr>
              <a:t> la </a:t>
            </a:r>
            <a:r>
              <a:rPr lang="en-US" sz="2800" dirty="0" err="1">
                <a:effectLst/>
                <a:latin typeface="Poppins" pitchFamily="2" charset="77"/>
                <a:ea typeface="Aptos" panose="020B0004020202020204" pitchFamily="34" charset="0"/>
                <a:cs typeface="Poppins" pitchFamily="2" charset="77"/>
              </a:rPr>
              <a:t>capacité</a:t>
            </a:r>
            <a:r>
              <a:rPr lang="en-US" sz="2800" dirty="0">
                <a:effectLst/>
                <a:latin typeface="Poppins" pitchFamily="2" charset="77"/>
                <a:ea typeface="Aptos" panose="020B0004020202020204" pitchFamily="34" charset="0"/>
                <a:cs typeface="Poppins" pitchFamily="2" charset="77"/>
              </a:rPr>
              <a:t> à </a:t>
            </a:r>
            <a:r>
              <a:rPr lang="en-US" sz="2800" dirty="0" err="1">
                <a:effectLst/>
                <a:latin typeface="Poppins" pitchFamily="2" charset="77"/>
                <a:ea typeface="Aptos" panose="020B0004020202020204" pitchFamily="34" charset="0"/>
                <a:cs typeface="Poppins" pitchFamily="2" charset="77"/>
              </a:rPr>
              <a:t>comprendre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l’anglais</a:t>
            </a:r>
            <a:r>
              <a:rPr lang="en-US" sz="2800" dirty="0">
                <a:effectLst/>
                <a:latin typeface="Poppins" pitchFamily="2" charset="77"/>
                <a:ea typeface="Aptos" panose="020B0004020202020204" pitchFamily="34" charset="0"/>
                <a:cs typeface="Poppins" pitchFamily="2" charset="77"/>
              </a:rPr>
              <a:t> dans des situations </a:t>
            </a:r>
            <a:r>
              <a:rPr lang="en-US" sz="2800" dirty="0" err="1">
                <a:effectLst/>
                <a:latin typeface="Poppins" pitchFamily="2" charset="77"/>
                <a:ea typeface="Aptos" panose="020B0004020202020204" pitchFamily="34" charset="0"/>
                <a:cs typeface="Poppins" pitchFamily="2" charset="77"/>
              </a:rPr>
              <a:t>courantes</a:t>
            </a:r>
            <a:r>
              <a:rPr lang="en-US" sz="2800" dirty="0">
                <a:effectLst/>
                <a:latin typeface="Poppins" pitchFamily="2" charset="77"/>
                <a:ea typeface="Aptos" panose="020B0004020202020204" pitchFamily="34" charset="0"/>
                <a:cs typeface="Poppins" pitchFamily="2" charset="77"/>
              </a:rPr>
              <a:t> de travail et de communication </a:t>
            </a:r>
            <a:r>
              <a:rPr lang="en-US" sz="2800" dirty="0" err="1">
                <a:effectLst/>
                <a:latin typeface="Poppins" pitchFamily="2" charset="77"/>
                <a:ea typeface="Aptos" panose="020B0004020202020204" pitchFamily="34" charset="0"/>
                <a:cs typeface="Poppins" pitchFamily="2" charset="77"/>
              </a:rPr>
              <a:t>internationale</a:t>
            </a:r>
            <a:r>
              <a:rPr lang="en-US" sz="2800" dirty="0">
                <a:effectLst/>
                <a:latin typeface="Poppins" pitchFamily="2" charset="77"/>
                <a:ea typeface="Aptos" panose="020B0004020202020204" pitchFamily="34" charset="0"/>
                <a:cs typeface="Poppins" pitchFamily="2" charset="77"/>
              </a:rPr>
              <a:t>.</a:t>
            </a:r>
            <a:endParaRPr lang="fr-MQ" sz="2800" dirty="0">
              <a:effectLst/>
              <a:latin typeface="Poppins" pitchFamily="2" charset="77"/>
              <a:ea typeface="Aptos" panose="020B0004020202020204" pitchFamily="34" charset="0"/>
              <a:cs typeface="Poppins" pitchFamily="2" charset="77"/>
            </a:endParaRPr>
          </a:p>
          <a:p>
            <a:pPr marL="342900" lvl="0" indent="-342900" algn="just">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Les supports </a:t>
            </a:r>
            <a:r>
              <a:rPr lang="en-US" sz="2800" dirty="0" err="1">
                <a:effectLst/>
                <a:latin typeface="Poppins" pitchFamily="2" charset="77"/>
                <a:ea typeface="Aptos" panose="020B0004020202020204" pitchFamily="34" charset="0"/>
                <a:cs typeface="Poppins" pitchFamily="2" charset="77"/>
              </a:rPr>
              <a:t>peuvent</a:t>
            </a:r>
            <a:r>
              <a:rPr lang="en-US" sz="2800" dirty="0">
                <a:effectLst/>
                <a:latin typeface="Poppins" pitchFamily="2" charset="77"/>
                <a:ea typeface="Aptos" panose="020B0004020202020204" pitchFamily="34" charset="0"/>
                <a:cs typeface="Poppins" pitchFamily="2" charset="77"/>
              </a:rPr>
              <a:t> porter sur des e-mails, </a:t>
            </a:r>
            <a:r>
              <a:rPr lang="en-US" sz="2800" dirty="0" err="1">
                <a:effectLst/>
                <a:latin typeface="Poppins" pitchFamily="2" charset="77"/>
                <a:ea typeface="Aptos" panose="020B0004020202020204" pitchFamily="34" charset="0"/>
                <a:cs typeface="Poppins" pitchFamily="2" charset="77"/>
              </a:rPr>
              <a:t>annonces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réunions</a:t>
            </a:r>
            <a:r>
              <a:rPr lang="en-US" sz="2800" dirty="0">
                <a:effectLst/>
                <a:latin typeface="Poppins" pitchFamily="2" charset="77"/>
                <a:ea typeface="Aptos" panose="020B0004020202020204" pitchFamily="34" charset="0"/>
                <a:cs typeface="Poppins" pitchFamily="2" charset="77"/>
              </a:rPr>
              <a:t>, voyages, </a:t>
            </a:r>
            <a:r>
              <a:rPr lang="en-US" sz="2800" dirty="0" err="1">
                <a:effectLst/>
                <a:latin typeface="Poppins" pitchFamily="2" charset="77"/>
                <a:ea typeface="Aptos" panose="020B0004020202020204" pitchFamily="34" charset="0"/>
                <a:cs typeface="Poppins" pitchFamily="2" charset="77"/>
              </a:rPr>
              <a:t>réservations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achats</a:t>
            </a:r>
            <a:r>
              <a:rPr lang="en-US" sz="2800" dirty="0">
                <a:effectLst/>
                <a:latin typeface="Poppins" pitchFamily="2" charset="77"/>
                <a:ea typeface="Aptos" panose="020B0004020202020204" pitchFamily="34" charset="0"/>
                <a:cs typeface="Poppins" pitchFamily="2" charset="77"/>
              </a:rPr>
              <a:t>, finance, santé, </a:t>
            </a:r>
            <a:r>
              <a:rPr lang="en-US" sz="2800" dirty="0" err="1">
                <a:effectLst/>
                <a:latin typeface="Poppins" pitchFamily="2" charset="77"/>
                <a:ea typeface="Aptos" panose="020B0004020202020204" pitchFamily="34" charset="0"/>
                <a:cs typeface="Poppins" pitchFamily="2" charset="77"/>
              </a:rPr>
              <a:t>bureautique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recrutement</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logistique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hôtellerie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ou</a:t>
            </a:r>
            <a:r>
              <a:rPr lang="en-US" sz="2800" dirty="0">
                <a:effectLst/>
                <a:latin typeface="Poppins" pitchFamily="2" charset="77"/>
                <a:ea typeface="Aptos" panose="020B0004020202020204" pitchFamily="34" charset="0"/>
                <a:cs typeface="Poppins" pitchFamily="2" charset="77"/>
              </a:rPr>
              <a:t> transports.</a:t>
            </a:r>
            <a:endParaRPr lang="fr-MQ" sz="2800" dirty="0">
              <a:effectLst/>
              <a:latin typeface="Poppins" pitchFamily="2" charset="77"/>
              <a:ea typeface="Aptos" panose="020B0004020202020204" pitchFamily="34" charset="0"/>
              <a:cs typeface="Poppins" pitchFamily="2" charset="77"/>
            </a:endParaRPr>
          </a:p>
          <a:p>
            <a:pPr marL="342900" lvl="0" indent="-342900" algn="just">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Le test </a:t>
            </a:r>
            <a:r>
              <a:rPr lang="en-US" sz="2800" dirty="0" err="1">
                <a:effectLst/>
                <a:latin typeface="Poppins" pitchFamily="2" charset="77"/>
                <a:ea typeface="Aptos" panose="020B0004020202020204" pitchFamily="34" charset="0"/>
                <a:cs typeface="Poppins" pitchFamily="2" charset="77"/>
              </a:rPr>
              <a:t>n’exige</a:t>
            </a:r>
            <a:r>
              <a:rPr lang="en-US" sz="2800" dirty="0">
                <a:effectLst/>
                <a:latin typeface="Poppins" pitchFamily="2" charset="77"/>
                <a:ea typeface="Aptos" panose="020B0004020202020204" pitchFamily="34" charset="0"/>
                <a:cs typeface="Poppins" pitchFamily="2" charset="77"/>
              </a:rPr>
              <a:t> pas de </a:t>
            </a:r>
            <a:r>
              <a:rPr lang="en-US" sz="2800" dirty="0" err="1">
                <a:effectLst/>
                <a:latin typeface="Poppins" pitchFamily="2" charset="77"/>
                <a:ea typeface="Aptos" panose="020B0004020202020204" pitchFamily="34" charset="0"/>
                <a:cs typeface="Poppins" pitchFamily="2" charset="77"/>
              </a:rPr>
              <a:t>connaissances</a:t>
            </a:r>
            <a:r>
              <a:rPr lang="en-US" sz="2800" dirty="0">
                <a:effectLst/>
                <a:latin typeface="Poppins" pitchFamily="2" charset="77"/>
                <a:ea typeface="Aptos" panose="020B0004020202020204" pitchFamily="34" charset="0"/>
                <a:cs typeface="Poppins" pitchFamily="2" charset="77"/>
              </a:rPr>
              <a:t> techniques </a:t>
            </a:r>
            <a:r>
              <a:rPr lang="en-US" sz="2800" dirty="0" err="1">
                <a:effectLst/>
                <a:latin typeface="Poppins" pitchFamily="2" charset="77"/>
                <a:ea typeface="Aptos" panose="020B0004020202020204" pitchFamily="34" charset="0"/>
                <a:cs typeface="Poppins" pitchFamily="2" charset="77"/>
              </a:rPr>
              <a:t>spécialisées</a:t>
            </a:r>
            <a:r>
              <a:rPr lang="en-US" sz="2800" dirty="0">
                <a:effectLst/>
                <a:latin typeface="Poppins" pitchFamily="2" charset="77"/>
                <a:ea typeface="Aptos" panose="020B0004020202020204" pitchFamily="34" charset="0"/>
                <a:cs typeface="Poppins" pitchFamily="2" charset="77"/>
              </a:rPr>
              <a:t> ; il repose sur un anglais </a:t>
            </a:r>
            <a:r>
              <a:rPr lang="en-US" sz="2800" dirty="0" err="1">
                <a:effectLst/>
                <a:latin typeface="Poppins" pitchFamily="2" charset="77"/>
                <a:ea typeface="Aptos" panose="020B0004020202020204" pitchFamily="34" charset="0"/>
                <a:cs typeface="Poppins" pitchFamily="2" charset="77"/>
              </a:rPr>
              <a:t>professionnel</a:t>
            </a:r>
            <a:r>
              <a:rPr lang="en-US" sz="2800" dirty="0">
                <a:effectLst/>
                <a:latin typeface="Poppins" pitchFamily="2" charset="77"/>
                <a:ea typeface="Aptos" panose="020B0004020202020204" pitchFamily="34" charset="0"/>
                <a:cs typeface="Poppins" pitchFamily="2" charset="77"/>
              </a:rPr>
              <a:t> courant.</a:t>
            </a:r>
            <a:endParaRPr lang="fr-MQ" sz="2800" dirty="0">
              <a:effectLst/>
              <a:latin typeface="Poppins" pitchFamily="2" charset="77"/>
              <a:ea typeface="Aptos" panose="020B0004020202020204" pitchFamily="34" charset="0"/>
              <a:cs typeface="Poppins" pitchFamily="2" charset="77"/>
            </a:endParaRPr>
          </a:p>
        </p:txBody>
      </p:sp>
      <p:pic>
        <p:nvPicPr>
          <p:cNvPr id="6" name="Picture 8" descr="Le TOEIC est le Test le Plus Demandé par les Grandes Entreprises">
            <a:extLst>
              <a:ext uri="{FF2B5EF4-FFF2-40B4-BE49-F238E27FC236}">
                <a16:creationId xmlns:a16="http://schemas.microsoft.com/office/drawing/2014/main" id="{40DC0CAB-8098-B014-7644-E996E46641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1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77748-6236-E3B8-B3DC-E54C4B2869DB}"/>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94059067-8446-5E9C-C8E4-577BAC937DCC}"/>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5" name="Image 4">
            <a:extLst>
              <a:ext uri="{FF2B5EF4-FFF2-40B4-BE49-F238E27FC236}">
                <a16:creationId xmlns:a16="http://schemas.microsoft.com/office/drawing/2014/main" id="{9DAC16C0-2CA3-8CA8-B96A-59E1B5FFD48D}"/>
              </a:ext>
            </a:extLst>
          </p:cNvPr>
          <p:cNvPicPr>
            <a:picLocks noChangeAspect="1"/>
          </p:cNvPicPr>
          <p:nvPr/>
        </p:nvPicPr>
        <p:blipFill>
          <a:blip r:embed="rId3"/>
          <a:stretch>
            <a:fillRect/>
          </a:stretch>
        </p:blipFill>
        <p:spPr>
          <a:xfrm>
            <a:off x="10522466" y="5085431"/>
            <a:ext cx="1669534" cy="1772569"/>
          </a:xfrm>
          <a:prstGeom prst="rect">
            <a:avLst/>
          </a:prstGeom>
        </p:spPr>
      </p:pic>
      <p:pic>
        <p:nvPicPr>
          <p:cNvPr id="8" name="Image 7" descr="Une image contenant Visage humain, habits, costume universitaire, commencement&#10;&#10;Le contenu généré par l’IA peut être incorrect.">
            <a:extLst>
              <a:ext uri="{FF2B5EF4-FFF2-40B4-BE49-F238E27FC236}">
                <a16:creationId xmlns:a16="http://schemas.microsoft.com/office/drawing/2014/main" id="{0979FA02-93A3-102B-A66D-19F86B6F6592}"/>
              </a:ext>
            </a:extLst>
          </p:cNvPr>
          <p:cNvPicPr>
            <a:picLocks noChangeAspect="1"/>
          </p:cNvPicPr>
          <p:nvPr/>
        </p:nvPicPr>
        <p:blipFill>
          <a:blip r:embed="rId4"/>
          <a:stretch>
            <a:fillRect/>
          </a:stretch>
        </p:blipFill>
        <p:spPr>
          <a:xfrm>
            <a:off x="0" y="0"/>
            <a:ext cx="1311876" cy="1311876"/>
          </a:xfrm>
          <a:prstGeom prst="rect">
            <a:avLst/>
          </a:prstGeom>
        </p:spPr>
      </p:pic>
      <p:pic>
        <p:nvPicPr>
          <p:cNvPr id="11" name="Picture 8" descr="Le TOEIC est le Test le Plus Demandé par les Grandes Entreprises">
            <a:extLst>
              <a:ext uri="{FF2B5EF4-FFF2-40B4-BE49-F238E27FC236}">
                <a16:creationId xmlns:a16="http://schemas.microsoft.com/office/drawing/2014/main" id="{EB455431-C1E1-81E7-A365-0D03D54126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7198FCC6-7C5F-A49E-C525-D8884780DE97}"/>
              </a:ext>
            </a:extLst>
          </p:cNvPr>
          <p:cNvPicPr>
            <a:picLocks noChangeAspect="1"/>
          </p:cNvPicPr>
          <p:nvPr/>
        </p:nvPicPr>
        <p:blipFill>
          <a:blip r:embed="rId6"/>
          <a:srcRect/>
          <a:stretch/>
        </p:blipFill>
        <p:spPr>
          <a:xfrm>
            <a:off x="4127500" y="313038"/>
            <a:ext cx="3937000" cy="685800"/>
          </a:xfrm>
          <a:prstGeom prst="rect">
            <a:avLst/>
          </a:prstGeom>
        </p:spPr>
      </p:pic>
      <p:pic>
        <p:nvPicPr>
          <p:cNvPr id="15" name="Image 14">
            <a:extLst>
              <a:ext uri="{FF2B5EF4-FFF2-40B4-BE49-F238E27FC236}">
                <a16:creationId xmlns:a16="http://schemas.microsoft.com/office/drawing/2014/main" id="{11E57444-EFC6-EC21-C4EF-9A7B26C1E7C8}"/>
              </a:ext>
            </a:extLst>
          </p:cNvPr>
          <p:cNvPicPr>
            <a:picLocks noChangeAspect="1"/>
          </p:cNvPicPr>
          <p:nvPr/>
        </p:nvPicPr>
        <p:blipFill>
          <a:blip r:embed="rId7"/>
          <a:stretch>
            <a:fillRect/>
          </a:stretch>
        </p:blipFill>
        <p:spPr>
          <a:xfrm>
            <a:off x="3415145" y="748145"/>
            <a:ext cx="5361709" cy="5361709"/>
          </a:xfrm>
          <a:prstGeom prst="rect">
            <a:avLst/>
          </a:prstGeom>
        </p:spPr>
      </p:pic>
    </p:spTree>
    <p:extLst>
      <p:ext uri="{BB962C8B-B14F-4D97-AF65-F5344CB8AC3E}">
        <p14:creationId xmlns:p14="http://schemas.microsoft.com/office/powerpoint/2010/main" val="35645531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22518-BB27-4803-D14E-B9F8F97912BD}"/>
            </a:ext>
          </a:extLst>
        </p:cNvPr>
        <p:cNvGrpSpPr/>
        <p:nvPr/>
      </p:nvGrpSpPr>
      <p:grpSpPr>
        <a:xfrm>
          <a:off x="0" y="0"/>
          <a:ext cx="0" cy="0"/>
          <a:chOff x="0" y="0"/>
          <a:chExt cx="0" cy="0"/>
        </a:xfrm>
      </p:grpSpPr>
      <p:pic>
        <p:nvPicPr>
          <p:cNvPr id="47" name="Image 46" descr="Une image contenant clipart, Graphique, cercle, conception&#10;&#10;Le contenu généré par l’IA peut être incorrect.">
            <a:extLst>
              <a:ext uri="{FF2B5EF4-FFF2-40B4-BE49-F238E27FC236}">
                <a16:creationId xmlns:a16="http://schemas.microsoft.com/office/drawing/2014/main" id="{FB4D69AD-F198-7B1F-A145-5AD3E6E2F064}"/>
              </a:ext>
            </a:extLst>
          </p:cNvPr>
          <p:cNvPicPr>
            <a:picLocks noChangeAspect="1"/>
          </p:cNvPicPr>
          <p:nvPr/>
        </p:nvPicPr>
        <p:blipFill>
          <a:blip r:embed="rId2"/>
          <a:stretch>
            <a:fillRect/>
          </a:stretch>
        </p:blipFill>
        <p:spPr>
          <a:xfrm>
            <a:off x="55911" y="5456738"/>
            <a:ext cx="1396371" cy="1396371"/>
          </a:xfrm>
          <a:prstGeom prst="rect">
            <a:avLst/>
          </a:prstGeom>
        </p:spPr>
      </p:pic>
      <p:pic>
        <p:nvPicPr>
          <p:cNvPr id="5" name="Image 4" descr="Une image contenant cercle, Graphique, clipart, symbole&#10;&#10;Le contenu généré par l’IA peut être incorrect.">
            <a:extLst>
              <a:ext uri="{FF2B5EF4-FFF2-40B4-BE49-F238E27FC236}">
                <a16:creationId xmlns:a16="http://schemas.microsoft.com/office/drawing/2014/main" id="{37CC2413-6B65-B9B8-17D9-E674C021B09D}"/>
              </a:ext>
            </a:extLst>
          </p:cNvPr>
          <p:cNvPicPr>
            <a:picLocks noChangeAspect="1"/>
          </p:cNvPicPr>
          <p:nvPr/>
        </p:nvPicPr>
        <p:blipFill>
          <a:blip r:embed="rId3"/>
          <a:srcRect t="21220" b="24843"/>
          <a:stretch>
            <a:fillRect/>
          </a:stretch>
        </p:blipFill>
        <p:spPr>
          <a:xfrm>
            <a:off x="3128025" y="257268"/>
            <a:ext cx="1295025" cy="698500"/>
          </a:xfrm>
          <a:prstGeom prst="rect">
            <a:avLst/>
          </a:prstGeom>
        </p:spPr>
      </p:pic>
      <p:pic>
        <p:nvPicPr>
          <p:cNvPr id="6" name="Image 5">
            <a:extLst>
              <a:ext uri="{FF2B5EF4-FFF2-40B4-BE49-F238E27FC236}">
                <a16:creationId xmlns:a16="http://schemas.microsoft.com/office/drawing/2014/main" id="{ECACC20B-B6FF-0D86-DDF6-D3A8FA33C1F5}"/>
              </a:ext>
            </a:extLst>
          </p:cNvPr>
          <p:cNvPicPr>
            <a:picLocks noChangeAspect="1"/>
          </p:cNvPicPr>
          <p:nvPr/>
        </p:nvPicPr>
        <p:blipFill>
          <a:blip r:embed="rId4"/>
          <a:stretch>
            <a:fillRect/>
          </a:stretch>
        </p:blipFill>
        <p:spPr>
          <a:xfrm>
            <a:off x="11203747" y="5869747"/>
            <a:ext cx="988253" cy="988253"/>
          </a:xfrm>
          <a:prstGeom prst="rect">
            <a:avLst/>
          </a:prstGeom>
        </p:spPr>
      </p:pic>
      <p:sp>
        <p:nvSpPr>
          <p:cNvPr id="11" name="ZoneTexte 10">
            <a:extLst>
              <a:ext uri="{FF2B5EF4-FFF2-40B4-BE49-F238E27FC236}">
                <a16:creationId xmlns:a16="http://schemas.microsoft.com/office/drawing/2014/main" id="{42CED1DF-DAD5-9368-4A6C-56ACE9372C42}"/>
              </a:ext>
            </a:extLst>
          </p:cNvPr>
          <p:cNvSpPr txBox="1"/>
          <p:nvPr/>
        </p:nvSpPr>
        <p:spPr>
          <a:xfrm>
            <a:off x="229800" y="1248607"/>
            <a:ext cx="2390210" cy="461665"/>
          </a:xfrm>
          <a:prstGeom prst="rect">
            <a:avLst/>
          </a:prstGeom>
          <a:noFill/>
        </p:spPr>
        <p:txBody>
          <a:bodyPr wrap="square" rtlCol="0">
            <a:spAutoFit/>
          </a:bodyPr>
          <a:lstStyle/>
          <a:p>
            <a:pPr algn="just"/>
            <a:r>
              <a:rPr lang="fr-FR" sz="2400" dirty="0" err="1">
                <a:solidFill>
                  <a:srgbClr val="FF0000"/>
                </a:solidFill>
                <a:latin typeface="Poppins" pitchFamily="2" charset="77"/>
                <a:ea typeface="Jumper PERSONAL USE ONLY" pitchFamily="2" charset="77"/>
                <a:cs typeface="Poppins" pitchFamily="2" charset="77"/>
              </a:rPr>
              <a:t>Wh</a:t>
            </a:r>
            <a:r>
              <a:rPr lang="fr-FR" sz="2400" dirty="0" err="1">
                <a:latin typeface="Poppins" pitchFamily="2" charset="77"/>
                <a:ea typeface="Jumper PERSONAL USE ONLY" pitchFamily="2" charset="77"/>
                <a:cs typeface="Poppins" pitchFamily="2" charset="77"/>
              </a:rPr>
              <a:t>at</a:t>
            </a:r>
            <a:r>
              <a:rPr lang="fr-FR" sz="2400" dirty="0">
                <a:latin typeface="Poppins" pitchFamily="2" charset="77"/>
                <a:ea typeface="Jumper PERSONAL USE ONLY" pitchFamily="2" charset="77"/>
                <a:cs typeface="Poppins" pitchFamily="2" charset="77"/>
              </a:rPr>
              <a:t> …. ?</a:t>
            </a:r>
          </a:p>
        </p:txBody>
      </p:sp>
      <p:sp>
        <p:nvSpPr>
          <p:cNvPr id="12" name="ZoneTexte 11">
            <a:extLst>
              <a:ext uri="{FF2B5EF4-FFF2-40B4-BE49-F238E27FC236}">
                <a16:creationId xmlns:a16="http://schemas.microsoft.com/office/drawing/2014/main" id="{410A6C28-9042-9576-F7F5-D1AAB60F3CD1}"/>
              </a:ext>
            </a:extLst>
          </p:cNvPr>
          <p:cNvSpPr txBox="1"/>
          <p:nvPr/>
        </p:nvSpPr>
        <p:spPr>
          <a:xfrm>
            <a:off x="2952965" y="1248607"/>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chose</a:t>
            </a:r>
            <a:r>
              <a:rPr lang="fr-FR" sz="2400" b="1" dirty="0">
                <a:latin typeface="Poppins" pitchFamily="2" charset="77"/>
                <a:ea typeface="Helvetica Neue" panose="02000503000000020004" pitchFamily="2" charset="0"/>
                <a:cs typeface="Poppins" pitchFamily="2" charset="77"/>
              </a:rPr>
              <a:t>, </a:t>
            </a:r>
            <a:r>
              <a:rPr lang="fr-FR" sz="2400" b="1" dirty="0">
                <a:solidFill>
                  <a:srgbClr val="FF0000"/>
                </a:solidFill>
                <a:latin typeface="Poppins" pitchFamily="2" charset="77"/>
                <a:ea typeface="Helvetica Neue" panose="02000503000000020004" pitchFamily="2" charset="0"/>
                <a:cs typeface="Poppins" pitchFamily="2" charset="77"/>
              </a:rPr>
              <a:t>action</a:t>
            </a:r>
            <a:r>
              <a:rPr lang="fr-FR" sz="2400" b="1" dirty="0">
                <a:latin typeface="Poppins" pitchFamily="2" charset="77"/>
                <a:ea typeface="Helvetica Neue" panose="02000503000000020004" pitchFamily="2" charset="0"/>
                <a:cs typeface="Poppins" pitchFamily="2" charset="77"/>
              </a:rPr>
              <a:t>,</a:t>
            </a:r>
            <a:r>
              <a:rPr lang="fr-FR" sz="2400" b="1" dirty="0">
                <a:solidFill>
                  <a:srgbClr val="FF0000"/>
                </a:solidFill>
                <a:latin typeface="Poppins" pitchFamily="2" charset="77"/>
                <a:ea typeface="Helvetica Neue" panose="02000503000000020004" pitchFamily="2" charset="0"/>
                <a:cs typeface="Poppins" pitchFamily="2" charset="77"/>
              </a:rPr>
              <a:t> choix large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13" name="ZoneTexte 12">
            <a:extLst>
              <a:ext uri="{FF2B5EF4-FFF2-40B4-BE49-F238E27FC236}">
                <a16:creationId xmlns:a16="http://schemas.microsoft.com/office/drawing/2014/main" id="{7E4D9CD1-189B-0B5D-C42B-7ED445A813C5}"/>
              </a:ext>
            </a:extLst>
          </p:cNvPr>
          <p:cNvSpPr txBox="1"/>
          <p:nvPr/>
        </p:nvSpPr>
        <p:spPr>
          <a:xfrm>
            <a:off x="7150100" y="1248606"/>
            <a:ext cx="5063425"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Quel(le)(s) </a:t>
            </a:r>
            <a:r>
              <a:rPr lang="fr-FR" sz="2400" b="1" dirty="0">
                <a:latin typeface="Poppins" pitchFamily="2" charset="77"/>
                <a:ea typeface="Helvetica Neue" panose="02000503000000020004" pitchFamily="2" charset="0"/>
                <a:cs typeface="Poppins" pitchFamily="2" charset="77"/>
              </a:rPr>
              <a:t>/</a:t>
            </a:r>
            <a:r>
              <a:rPr lang="fr-FR" sz="2400" b="1" dirty="0">
                <a:solidFill>
                  <a:srgbClr val="FF0000"/>
                </a:solidFill>
                <a:latin typeface="Poppins" pitchFamily="2" charset="77"/>
                <a:ea typeface="Helvetica Neue" panose="02000503000000020004" pitchFamily="2" charset="0"/>
                <a:cs typeface="Poppins" pitchFamily="2" charset="77"/>
              </a:rPr>
              <a:t> Qu’est-ce que </a:t>
            </a:r>
            <a:r>
              <a:rPr lang="fr-FR" sz="2400" b="1" dirty="0">
                <a:latin typeface="Poppins" pitchFamily="2" charset="77"/>
                <a:ea typeface="Helvetica Neue" panose="02000503000000020004" pitchFamily="2" charset="0"/>
                <a:cs typeface="Poppins" pitchFamily="2" charset="77"/>
              </a:rPr>
              <a:t>…?</a:t>
            </a:r>
          </a:p>
        </p:txBody>
      </p:sp>
      <p:sp>
        <p:nvSpPr>
          <p:cNvPr id="14" name="ZoneTexte 13">
            <a:extLst>
              <a:ext uri="{FF2B5EF4-FFF2-40B4-BE49-F238E27FC236}">
                <a16:creationId xmlns:a16="http://schemas.microsoft.com/office/drawing/2014/main" id="{CEDD6C2A-271D-382F-126E-50DD4D81E1A2}"/>
              </a:ext>
            </a:extLst>
          </p:cNvPr>
          <p:cNvSpPr txBox="1"/>
          <p:nvPr/>
        </p:nvSpPr>
        <p:spPr>
          <a:xfrm>
            <a:off x="2970775" y="1862681"/>
            <a:ext cx="4504995" cy="461665"/>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What</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your</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name</a:t>
            </a:r>
            <a:r>
              <a:rPr lang="fr-FR" sz="2400" dirty="0">
                <a:latin typeface="Poppins" pitchFamily="2" charset="77"/>
                <a:ea typeface="Jumper PERSONAL USE ONLY" pitchFamily="2" charset="77"/>
                <a:cs typeface="Poppins" pitchFamily="2" charset="77"/>
              </a:rPr>
              <a:t> ?</a:t>
            </a:r>
          </a:p>
        </p:txBody>
      </p:sp>
      <p:sp>
        <p:nvSpPr>
          <p:cNvPr id="16" name="ZoneTexte 15">
            <a:extLst>
              <a:ext uri="{FF2B5EF4-FFF2-40B4-BE49-F238E27FC236}">
                <a16:creationId xmlns:a16="http://schemas.microsoft.com/office/drawing/2014/main" id="{E094E5E3-BECF-152E-D804-9912B8C08695}"/>
              </a:ext>
            </a:extLst>
          </p:cNvPr>
          <p:cNvSpPr txBox="1"/>
          <p:nvPr/>
        </p:nvSpPr>
        <p:spPr>
          <a:xfrm>
            <a:off x="2970775" y="2255329"/>
            <a:ext cx="4504996" cy="461665"/>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What</a:t>
            </a:r>
            <a:r>
              <a:rPr lang="fr-FR" sz="2400" dirty="0">
                <a:latin typeface="Poppins" pitchFamily="2" charset="77"/>
                <a:ea typeface="Jumper PERSONAL USE ONLY" pitchFamily="2" charset="77"/>
                <a:cs typeface="Poppins" pitchFamily="2" charset="77"/>
              </a:rPr>
              <a:t> are </a:t>
            </a:r>
            <a:r>
              <a:rPr lang="fr-FR" sz="2400" dirty="0" err="1">
                <a:latin typeface="Poppins" pitchFamily="2" charset="77"/>
                <a:ea typeface="Jumper PERSONAL USE ONLY" pitchFamily="2" charset="77"/>
                <a:cs typeface="Poppins" pitchFamily="2" charset="77"/>
              </a:rPr>
              <a:t>you</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drinking</a:t>
            </a:r>
            <a:r>
              <a:rPr lang="fr-FR" sz="2400" dirty="0">
                <a:latin typeface="Poppins" pitchFamily="2" charset="77"/>
                <a:ea typeface="Jumper PERSONAL USE ONLY" pitchFamily="2" charset="77"/>
                <a:cs typeface="Poppins" pitchFamily="2" charset="77"/>
              </a:rPr>
              <a:t> ?</a:t>
            </a:r>
          </a:p>
        </p:txBody>
      </p:sp>
      <p:sp>
        <p:nvSpPr>
          <p:cNvPr id="23" name="ZoneTexte 22">
            <a:extLst>
              <a:ext uri="{FF2B5EF4-FFF2-40B4-BE49-F238E27FC236}">
                <a16:creationId xmlns:a16="http://schemas.microsoft.com/office/drawing/2014/main" id="{CF096C14-35F6-3D0F-6CB8-E302C550561C}"/>
              </a:ext>
            </a:extLst>
          </p:cNvPr>
          <p:cNvSpPr txBox="1"/>
          <p:nvPr/>
        </p:nvSpPr>
        <p:spPr>
          <a:xfrm>
            <a:off x="203901" y="2975133"/>
            <a:ext cx="2390210" cy="461665"/>
          </a:xfrm>
          <a:prstGeom prst="rect">
            <a:avLst/>
          </a:prstGeom>
          <a:noFill/>
        </p:spPr>
        <p:txBody>
          <a:bodyPr wrap="square" rtlCol="0">
            <a:spAutoFit/>
          </a:bodyPr>
          <a:lstStyle/>
          <a:p>
            <a:pPr algn="just"/>
            <a:r>
              <a:rPr lang="fr-FR" sz="2400" dirty="0" err="1">
                <a:solidFill>
                  <a:srgbClr val="FF0000"/>
                </a:solidFill>
                <a:latin typeface="Poppins" pitchFamily="2" charset="77"/>
                <a:ea typeface="Jumper PERSONAL USE ONLY" pitchFamily="2" charset="77"/>
                <a:cs typeface="Poppins" pitchFamily="2" charset="77"/>
              </a:rPr>
              <a:t>Wh</a:t>
            </a:r>
            <a:r>
              <a:rPr lang="fr-FR" sz="2400" dirty="0" err="1">
                <a:latin typeface="Poppins" pitchFamily="2" charset="77"/>
                <a:ea typeface="Jumper PERSONAL USE ONLY" pitchFamily="2" charset="77"/>
                <a:cs typeface="Poppins" pitchFamily="2" charset="77"/>
              </a:rPr>
              <a:t>at</a:t>
            </a:r>
            <a:r>
              <a:rPr lang="fr-FR" sz="2400" dirty="0">
                <a:latin typeface="Poppins" pitchFamily="2" charset="77"/>
                <a:ea typeface="Jumper PERSONAL USE ONLY" pitchFamily="2" charset="77"/>
                <a:cs typeface="Poppins" pitchFamily="2" charset="77"/>
              </a:rPr>
              <a:t> time …. ?</a:t>
            </a:r>
          </a:p>
        </p:txBody>
      </p:sp>
      <p:sp>
        <p:nvSpPr>
          <p:cNvPr id="24" name="ZoneTexte 23">
            <a:extLst>
              <a:ext uri="{FF2B5EF4-FFF2-40B4-BE49-F238E27FC236}">
                <a16:creationId xmlns:a16="http://schemas.microsoft.com/office/drawing/2014/main" id="{60C44CAE-253F-6F9B-4FDF-9FAB5331B3FD}"/>
              </a:ext>
            </a:extLst>
          </p:cNvPr>
          <p:cNvSpPr txBox="1"/>
          <p:nvPr/>
        </p:nvSpPr>
        <p:spPr>
          <a:xfrm>
            <a:off x="2952965" y="2975132"/>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horaire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25" name="ZoneTexte 24">
            <a:extLst>
              <a:ext uri="{FF2B5EF4-FFF2-40B4-BE49-F238E27FC236}">
                <a16:creationId xmlns:a16="http://schemas.microsoft.com/office/drawing/2014/main" id="{316078D7-90F0-AC20-3953-EEA4A6D02870}"/>
              </a:ext>
            </a:extLst>
          </p:cNvPr>
          <p:cNvSpPr txBox="1"/>
          <p:nvPr/>
        </p:nvSpPr>
        <p:spPr>
          <a:xfrm>
            <a:off x="7475770" y="2975132"/>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(À) Quelle heure </a:t>
            </a:r>
            <a:r>
              <a:rPr lang="fr-FR" sz="2400" b="1" dirty="0">
                <a:latin typeface="Poppins" pitchFamily="2" charset="77"/>
                <a:ea typeface="Helvetica Neue" panose="02000503000000020004" pitchFamily="2" charset="0"/>
                <a:cs typeface="Poppins" pitchFamily="2" charset="77"/>
              </a:rPr>
              <a:t>…?</a:t>
            </a:r>
          </a:p>
        </p:txBody>
      </p:sp>
      <p:sp>
        <p:nvSpPr>
          <p:cNvPr id="26" name="ZoneTexte 25">
            <a:extLst>
              <a:ext uri="{FF2B5EF4-FFF2-40B4-BE49-F238E27FC236}">
                <a16:creationId xmlns:a16="http://schemas.microsoft.com/office/drawing/2014/main" id="{34060227-A799-8D37-AEDF-0539EAB12B99}"/>
              </a:ext>
            </a:extLst>
          </p:cNvPr>
          <p:cNvSpPr txBox="1"/>
          <p:nvPr/>
        </p:nvSpPr>
        <p:spPr>
          <a:xfrm>
            <a:off x="2970775" y="3589206"/>
            <a:ext cx="3792107" cy="461665"/>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What</a:t>
            </a:r>
            <a:r>
              <a:rPr lang="fr-FR" sz="2400" dirty="0">
                <a:highlight>
                  <a:srgbClr val="FFFF00"/>
                </a:highlight>
                <a:latin typeface="Poppins" pitchFamily="2" charset="77"/>
                <a:ea typeface="Jumper PERSONAL USE ONLY" pitchFamily="2" charset="77"/>
                <a:cs typeface="Poppins" pitchFamily="2" charset="77"/>
              </a:rPr>
              <a:t> time</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it</a:t>
            </a:r>
            <a:r>
              <a:rPr lang="fr-FR" sz="2400" dirty="0">
                <a:latin typeface="Poppins" pitchFamily="2" charset="77"/>
                <a:ea typeface="Jumper PERSONAL USE ONLY" pitchFamily="2" charset="77"/>
                <a:cs typeface="Poppins" pitchFamily="2" charset="77"/>
              </a:rPr>
              <a:t> ? </a:t>
            </a:r>
          </a:p>
        </p:txBody>
      </p:sp>
      <p:sp>
        <p:nvSpPr>
          <p:cNvPr id="28" name="ZoneTexte 27">
            <a:extLst>
              <a:ext uri="{FF2B5EF4-FFF2-40B4-BE49-F238E27FC236}">
                <a16:creationId xmlns:a16="http://schemas.microsoft.com/office/drawing/2014/main" id="{1F32F25F-0F8A-69EB-11C8-F78DC3205C80}"/>
              </a:ext>
            </a:extLst>
          </p:cNvPr>
          <p:cNvSpPr txBox="1"/>
          <p:nvPr/>
        </p:nvSpPr>
        <p:spPr>
          <a:xfrm>
            <a:off x="2970775" y="3981854"/>
            <a:ext cx="4836580" cy="461665"/>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What</a:t>
            </a:r>
            <a:r>
              <a:rPr lang="fr-FR" sz="2400" dirty="0">
                <a:highlight>
                  <a:srgbClr val="FFFF00"/>
                </a:highlight>
                <a:latin typeface="Poppins" pitchFamily="2" charset="77"/>
                <a:ea typeface="Jumper PERSONAL USE ONLY" pitchFamily="2" charset="77"/>
                <a:cs typeface="Poppins" pitchFamily="2" charset="77"/>
              </a:rPr>
              <a:t> time</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the meeting ?</a:t>
            </a:r>
          </a:p>
        </p:txBody>
      </p:sp>
      <p:sp>
        <p:nvSpPr>
          <p:cNvPr id="29" name="ZoneTexte 28">
            <a:extLst>
              <a:ext uri="{FF2B5EF4-FFF2-40B4-BE49-F238E27FC236}">
                <a16:creationId xmlns:a16="http://schemas.microsoft.com/office/drawing/2014/main" id="{1A45D0B5-AC3D-24E4-12E8-A3B045D4EBA8}"/>
              </a:ext>
            </a:extLst>
          </p:cNvPr>
          <p:cNvSpPr txBox="1"/>
          <p:nvPr/>
        </p:nvSpPr>
        <p:spPr>
          <a:xfrm>
            <a:off x="203901" y="4988578"/>
            <a:ext cx="2749064" cy="461665"/>
          </a:xfrm>
          <a:prstGeom prst="rect">
            <a:avLst/>
          </a:prstGeom>
          <a:noFill/>
        </p:spPr>
        <p:txBody>
          <a:bodyPr wrap="square" rtlCol="0">
            <a:spAutoFit/>
          </a:bodyPr>
          <a:lstStyle/>
          <a:p>
            <a:pPr algn="just"/>
            <a:r>
              <a:rPr lang="fr-FR" sz="2400" dirty="0" err="1">
                <a:solidFill>
                  <a:srgbClr val="FF0000"/>
                </a:solidFill>
                <a:latin typeface="Poppins" pitchFamily="2" charset="77"/>
                <a:ea typeface="Jumper PERSONAL USE ONLY" pitchFamily="2" charset="77"/>
                <a:cs typeface="Poppins" pitchFamily="2" charset="77"/>
              </a:rPr>
              <a:t>Wh</a:t>
            </a:r>
            <a:r>
              <a:rPr lang="fr-FR" sz="2400" dirty="0" err="1">
                <a:latin typeface="Poppins" pitchFamily="2" charset="77"/>
                <a:ea typeface="Jumper PERSONAL USE ONLY" pitchFamily="2" charset="77"/>
                <a:cs typeface="Poppins" pitchFamily="2" charset="77"/>
              </a:rPr>
              <a:t>at</a:t>
            </a:r>
            <a:r>
              <a:rPr lang="fr-FR" sz="2400" dirty="0">
                <a:latin typeface="Poppins" pitchFamily="2" charset="77"/>
                <a:ea typeface="Jumper PERSONAL USE ONLY" pitchFamily="2" charset="77"/>
                <a:cs typeface="Poppins" pitchFamily="2" charset="77"/>
              </a:rPr>
              <a:t> …. </a:t>
            </a:r>
            <a:r>
              <a:rPr lang="fr-FR" sz="2400" dirty="0">
                <a:solidFill>
                  <a:srgbClr val="FF0000"/>
                </a:solidFill>
                <a:latin typeface="Poppins" pitchFamily="2" charset="77"/>
                <a:ea typeface="Jumper PERSONAL USE ONLY" pitchFamily="2" charset="77"/>
                <a:cs typeface="Poppins" pitchFamily="2" charset="77"/>
              </a:rPr>
              <a:t>like</a:t>
            </a:r>
            <a:r>
              <a:rPr lang="fr-FR" sz="2400" dirty="0">
                <a:latin typeface="Poppins" pitchFamily="2" charset="77"/>
                <a:ea typeface="Jumper PERSONAL USE ONLY" pitchFamily="2" charset="77"/>
                <a:cs typeface="Poppins" pitchFamily="2" charset="77"/>
              </a:rPr>
              <a:t>?</a:t>
            </a:r>
          </a:p>
        </p:txBody>
      </p:sp>
      <p:sp>
        <p:nvSpPr>
          <p:cNvPr id="31" name="ZoneTexte 30">
            <a:extLst>
              <a:ext uri="{FF2B5EF4-FFF2-40B4-BE49-F238E27FC236}">
                <a16:creationId xmlns:a16="http://schemas.microsoft.com/office/drawing/2014/main" id="{78CB9D47-5810-1326-FE2A-752EDD6DB880}"/>
              </a:ext>
            </a:extLst>
          </p:cNvPr>
          <p:cNvSpPr txBox="1"/>
          <p:nvPr/>
        </p:nvSpPr>
        <p:spPr>
          <a:xfrm>
            <a:off x="2952965" y="4988577"/>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ressemblance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33" name="ZoneTexte 32">
            <a:extLst>
              <a:ext uri="{FF2B5EF4-FFF2-40B4-BE49-F238E27FC236}">
                <a16:creationId xmlns:a16="http://schemas.microsoft.com/office/drawing/2014/main" id="{32EC3552-6D15-B386-3CB0-875FFF4F418C}"/>
              </a:ext>
            </a:extLst>
          </p:cNvPr>
          <p:cNvSpPr txBox="1"/>
          <p:nvPr/>
        </p:nvSpPr>
        <p:spPr>
          <a:xfrm>
            <a:off x="7475770" y="4988577"/>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À quoi ressemble</a:t>
            </a:r>
            <a:r>
              <a:rPr lang="fr-FR" sz="2400" b="1" dirty="0">
                <a:latin typeface="Poppins" pitchFamily="2" charset="77"/>
                <a:ea typeface="Helvetica Neue" panose="02000503000000020004" pitchFamily="2" charset="0"/>
                <a:cs typeface="Poppins" pitchFamily="2" charset="77"/>
              </a:rPr>
              <a:t> …?</a:t>
            </a:r>
          </a:p>
        </p:txBody>
      </p:sp>
      <p:sp>
        <p:nvSpPr>
          <p:cNvPr id="35" name="ZoneTexte 34">
            <a:extLst>
              <a:ext uri="{FF2B5EF4-FFF2-40B4-BE49-F238E27FC236}">
                <a16:creationId xmlns:a16="http://schemas.microsoft.com/office/drawing/2014/main" id="{E22DEA5E-C0CE-512A-8F2F-E2C4CCC36836}"/>
              </a:ext>
            </a:extLst>
          </p:cNvPr>
          <p:cNvSpPr txBox="1"/>
          <p:nvPr/>
        </p:nvSpPr>
        <p:spPr>
          <a:xfrm>
            <a:off x="2970774" y="5602651"/>
            <a:ext cx="4836580" cy="461665"/>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What</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your</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brother</a:t>
            </a:r>
            <a:r>
              <a:rPr lang="fr-FR" sz="2400" dirty="0">
                <a:latin typeface="Poppins" pitchFamily="2" charset="77"/>
                <a:ea typeface="Jumper PERSONAL USE ONLY" pitchFamily="2" charset="77"/>
                <a:cs typeface="Poppins" pitchFamily="2" charset="77"/>
              </a:rPr>
              <a:t> </a:t>
            </a:r>
            <a:r>
              <a:rPr lang="fr-FR" sz="2400" dirty="0">
                <a:highlight>
                  <a:srgbClr val="FFFF00"/>
                </a:highlight>
                <a:latin typeface="Poppins" pitchFamily="2" charset="77"/>
                <a:ea typeface="Jumper PERSONAL USE ONLY" pitchFamily="2" charset="77"/>
                <a:cs typeface="Poppins" pitchFamily="2" charset="77"/>
              </a:rPr>
              <a:t>like</a:t>
            </a:r>
            <a:r>
              <a:rPr lang="fr-FR" sz="2400" dirty="0">
                <a:latin typeface="Poppins" pitchFamily="2" charset="77"/>
                <a:ea typeface="Jumper PERSONAL USE ONLY" pitchFamily="2" charset="77"/>
                <a:cs typeface="Poppins" pitchFamily="2" charset="77"/>
              </a:rPr>
              <a:t> ?</a:t>
            </a:r>
          </a:p>
        </p:txBody>
      </p:sp>
      <p:sp>
        <p:nvSpPr>
          <p:cNvPr id="40" name="ZoneTexte 39">
            <a:extLst>
              <a:ext uri="{FF2B5EF4-FFF2-40B4-BE49-F238E27FC236}">
                <a16:creationId xmlns:a16="http://schemas.microsoft.com/office/drawing/2014/main" id="{3E6329C6-C893-2005-57B7-D967911B5D15}"/>
              </a:ext>
            </a:extLst>
          </p:cNvPr>
          <p:cNvSpPr txBox="1"/>
          <p:nvPr/>
        </p:nvSpPr>
        <p:spPr>
          <a:xfrm>
            <a:off x="8508251" y="1860834"/>
            <a:ext cx="3705274" cy="461665"/>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Quel est votre nom?</a:t>
            </a:r>
          </a:p>
        </p:txBody>
      </p:sp>
      <p:sp>
        <p:nvSpPr>
          <p:cNvPr id="41" name="ZoneTexte 40">
            <a:extLst>
              <a:ext uri="{FF2B5EF4-FFF2-40B4-BE49-F238E27FC236}">
                <a16:creationId xmlns:a16="http://schemas.microsoft.com/office/drawing/2014/main" id="{CCEA49B3-2D01-D07F-9DF6-6059712B5193}"/>
              </a:ext>
            </a:extLst>
          </p:cNvPr>
          <p:cNvSpPr txBox="1"/>
          <p:nvPr/>
        </p:nvSpPr>
        <p:spPr>
          <a:xfrm>
            <a:off x="8508251" y="2253482"/>
            <a:ext cx="3705274" cy="461665"/>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Qu’est-ce que tu bois?</a:t>
            </a:r>
          </a:p>
        </p:txBody>
      </p:sp>
      <p:sp>
        <p:nvSpPr>
          <p:cNvPr id="42" name="ZoneTexte 41">
            <a:extLst>
              <a:ext uri="{FF2B5EF4-FFF2-40B4-BE49-F238E27FC236}">
                <a16:creationId xmlns:a16="http://schemas.microsoft.com/office/drawing/2014/main" id="{440318FB-C0D4-9CDC-F16C-1D605339A0AE}"/>
              </a:ext>
            </a:extLst>
          </p:cNvPr>
          <p:cNvSpPr txBox="1"/>
          <p:nvPr/>
        </p:nvSpPr>
        <p:spPr>
          <a:xfrm>
            <a:off x="8508251" y="3563668"/>
            <a:ext cx="3683749" cy="461665"/>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Quelle heure est-il?</a:t>
            </a:r>
          </a:p>
        </p:txBody>
      </p:sp>
      <p:sp>
        <p:nvSpPr>
          <p:cNvPr id="43" name="ZoneTexte 42">
            <a:extLst>
              <a:ext uri="{FF2B5EF4-FFF2-40B4-BE49-F238E27FC236}">
                <a16:creationId xmlns:a16="http://schemas.microsoft.com/office/drawing/2014/main" id="{8B58C746-5621-BD97-85B7-BD7D72B45990}"/>
              </a:ext>
            </a:extLst>
          </p:cNvPr>
          <p:cNvSpPr txBox="1"/>
          <p:nvPr/>
        </p:nvSpPr>
        <p:spPr>
          <a:xfrm>
            <a:off x="8508252" y="3983210"/>
            <a:ext cx="3679373"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À quelle heure est la réunion?</a:t>
            </a:r>
          </a:p>
        </p:txBody>
      </p:sp>
      <p:sp>
        <p:nvSpPr>
          <p:cNvPr id="44" name="ZoneTexte 43">
            <a:extLst>
              <a:ext uri="{FF2B5EF4-FFF2-40B4-BE49-F238E27FC236}">
                <a16:creationId xmlns:a16="http://schemas.microsoft.com/office/drawing/2014/main" id="{1A8C4B90-55A3-3B1D-3A57-163BB22C410C}"/>
              </a:ext>
            </a:extLst>
          </p:cNvPr>
          <p:cNvSpPr txBox="1"/>
          <p:nvPr/>
        </p:nvSpPr>
        <p:spPr>
          <a:xfrm>
            <a:off x="8529776" y="5591320"/>
            <a:ext cx="3683749"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À quoi ressemble ton frère?</a:t>
            </a:r>
          </a:p>
        </p:txBody>
      </p:sp>
      <p:pic>
        <p:nvPicPr>
          <p:cNvPr id="7" name="Image 6">
            <a:extLst>
              <a:ext uri="{FF2B5EF4-FFF2-40B4-BE49-F238E27FC236}">
                <a16:creationId xmlns:a16="http://schemas.microsoft.com/office/drawing/2014/main" id="{1B817534-F580-463C-A9B2-444C2E0C8418}"/>
              </a:ext>
            </a:extLst>
          </p:cNvPr>
          <p:cNvPicPr>
            <a:picLocks noChangeAspect="1"/>
          </p:cNvPicPr>
          <p:nvPr/>
        </p:nvPicPr>
        <p:blipFill>
          <a:blip r:embed="rId5"/>
          <a:srcRect/>
          <a:stretch/>
        </p:blipFill>
        <p:spPr>
          <a:xfrm>
            <a:off x="4571253" y="249218"/>
            <a:ext cx="3937000" cy="685800"/>
          </a:xfrm>
          <a:prstGeom prst="rect">
            <a:avLst/>
          </a:prstGeom>
        </p:spPr>
      </p:pic>
      <p:pic>
        <p:nvPicPr>
          <p:cNvPr id="2" name="Image 1" descr="Une image contenant Visage humain, habits, costume universitaire, commencement&#10;&#10;Le contenu généré par l’IA peut être incorrect.">
            <a:extLst>
              <a:ext uri="{FF2B5EF4-FFF2-40B4-BE49-F238E27FC236}">
                <a16:creationId xmlns:a16="http://schemas.microsoft.com/office/drawing/2014/main" id="{9EFAB58B-D301-A14C-F922-64E0C2EDC4F5}"/>
              </a:ext>
            </a:extLst>
          </p:cNvPr>
          <p:cNvPicPr>
            <a:picLocks noChangeAspect="1"/>
          </p:cNvPicPr>
          <p:nvPr/>
        </p:nvPicPr>
        <p:blipFill>
          <a:blip r:embed="rId6"/>
          <a:stretch>
            <a:fillRect/>
          </a:stretch>
        </p:blipFill>
        <p:spPr>
          <a:xfrm>
            <a:off x="0" y="0"/>
            <a:ext cx="1311876" cy="1311876"/>
          </a:xfrm>
          <a:prstGeom prst="rect">
            <a:avLst/>
          </a:prstGeom>
        </p:spPr>
      </p:pic>
      <p:pic>
        <p:nvPicPr>
          <p:cNvPr id="8" name="Picture 8" descr="Le TOEIC est le Test le Plus Demandé par les Grandes Entreprises">
            <a:extLst>
              <a:ext uri="{FF2B5EF4-FFF2-40B4-BE49-F238E27FC236}">
                <a16:creationId xmlns:a16="http://schemas.microsoft.com/office/drawing/2014/main" id="{B52C95B6-74CF-D753-0467-457714117B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0381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0-#ppt_w/2"/>
                                          </p:val>
                                        </p:tav>
                                        <p:tav tm="100000">
                                          <p:val>
                                            <p:strVal val="#ppt_x"/>
                                          </p:val>
                                        </p:tav>
                                      </p:tavLst>
                                    </p:anim>
                                    <p:anim calcmode="lin" valueType="num">
                                      <p:cBhvr additive="base">
                                        <p:cTn id="39"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0-#ppt_w/2"/>
                                          </p:val>
                                        </p:tav>
                                        <p:tav tm="100000">
                                          <p:val>
                                            <p:strVal val="#ppt_x"/>
                                          </p:val>
                                        </p:tav>
                                      </p:tavLst>
                                    </p:anim>
                                    <p:anim calcmode="lin" valueType="num">
                                      <p:cBhvr additive="base">
                                        <p:cTn id="4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 calcmode="lin" valueType="num">
                                      <p:cBhvr additive="base">
                                        <p:cTn id="50" dur="500" fill="hold"/>
                                        <p:tgtEl>
                                          <p:spTgt spid="41"/>
                                        </p:tgtEl>
                                        <p:attrNameLst>
                                          <p:attrName>ppt_x</p:attrName>
                                        </p:attrNameLst>
                                      </p:cBhvr>
                                      <p:tavLst>
                                        <p:tav tm="0">
                                          <p:val>
                                            <p:strVal val="0-#ppt_w/2"/>
                                          </p:val>
                                        </p:tav>
                                        <p:tav tm="100000">
                                          <p:val>
                                            <p:strVal val="#ppt_x"/>
                                          </p:val>
                                        </p:tav>
                                      </p:tavLst>
                                    </p:anim>
                                    <p:anim calcmode="lin" valueType="num">
                                      <p:cBhvr additive="base">
                                        <p:cTn id="51"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0-#ppt_w/2"/>
                                          </p:val>
                                        </p:tav>
                                        <p:tav tm="100000">
                                          <p:val>
                                            <p:strVal val="#ppt_x"/>
                                          </p:val>
                                        </p:tav>
                                      </p:tavLst>
                                    </p:anim>
                                    <p:anim calcmode="lin" valueType="num">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fill="hold"/>
                                        <p:tgtEl>
                                          <p:spTgt spid="24"/>
                                        </p:tgtEl>
                                        <p:attrNameLst>
                                          <p:attrName>ppt_x</p:attrName>
                                        </p:attrNameLst>
                                      </p:cBhvr>
                                      <p:tavLst>
                                        <p:tav tm="0">
                                          <p:val>
                                            <p:strVal val="0-#ppt_w/2"/>
                                          </p:val>
                                        </p:tav>
                                        <p:tav tm="100000">
                                          <p:val>
                                            <p:strVal val="#ppt_x"/>
                                          </p:val>
                                        </p:tav>
                                      </p:tavLst>
                                    </p:anim>
                                    <p:anim calcmode="lin" valueType="num">
                                      <p:cBhvr additive="base">
                                        <p:cTn id="6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0-#ppt_w/2"/>
                                          </p:val>
                                        </p:tav>
                                        <p:tav tm="100000">
                                          <p:val>
                                            <p:strVal val="#ppt_x"/>
                                          </p:val>
                                        </p:tav>
                                      </p:tavLst>
                                    </p:anim>
                                    <p:anim calcmode="lin" valueType="num">
                                      <p:cBhvr additive="base">
                                        <p:cTn id="6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0-#ppt_w/2"/>
                                          </p:val>
                                        </p:tav>
                                        <p:tav tm="100000">
                                          <p:val>
                                            <p:strVal val="#ppt_x"/>
                                          </p:val>
                                        </p:tav>
                                      </p:tavLst>
                                    </p:anim>
                                    <p:anim calcmode="lin" valueType="num">
                                      <p:cBhvr additive="base">
                                        <p:cTn id="75"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additive="base">
                                        <p:cTn id="80" dur="500" fill="hold"/>
                                        <p:tgtEl>
                                          <p:spTgt spid="42"/>
                                        </p:tgtEl>
                                        <p:attrNameLst>
                                          <p:attrName>ppt_x</p:attrName>
                                        </p:attrNameLst>
                                      </p:cBhvr>
                                      <p:tavLst>
                                        <p:tav tm="0">
                                          <p:val>
                                            <p:strVal val="0-#ppt_w/2"/>
                                          </p:val>
                                        </p:tav>
                                        <p:tav tm="100000">
                                          <p:val>
                                            <p:strVal val="#ppt_x"/>
                                          </p:val>
                                        </p:tav>
                                      </p:tavLst>
                                    </p:anim>
                                    <p:anim calcmode="lin" valueType="num">
                                      <p:cBhvr additive="base">
                                        <p:cTn id="81"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additive="base">
                                        <p:cTn id="86" dur="500" fill="hold"/>
                                        <p:tgtEl>
                                          <p:spTgt spid="28"/>
                                        </p:tgtEl>
                                        <p:attrNameLst>
                                          <p:attrName>ppt_x</p:attrName>
                                        </p:attrNameLst>
                                      </p:cBhvr>
                                      <p:tavLst>
                                        <p:tav tm="0">
                                          <p:val>
                                            <p:strVal val="0-#ppt_w/2"/>
                                          </p:val>
                                        </p:tav>
                                        <p:tav tm="100000">
                                          <p:val>
                                            <p:strVal val="#ppt_x"/>
                                          </p:val>
                                        </p:tav>
                                      </p:tavLst>
                                    </p:anim>
                                    <p:anim calcmode="lin" valueType="num">
                                      <p:cBhvr additive="base">
                                        <p:cTn id="87"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 calcmode="lin" valueType="num">
                                      <p:cBhvr additive="base">
                                        <p:cTn id="92" dur="500" fill="hold"/>
                                        <p:tgtEl>
                                          <p:spTgt spid="43"/>
                                        </p:tgtEl>
                                        <p:attrNameLst>
                                          <p:attrName>ppt_x</p:attrName>
                                        </p:attrNameLst>
                                      </p:cBhvr>
                                      <p:tavLst>
                                        <p:tav tm="0">
                                          <p:val>
                                            <p:strVal val="0-#ppt_w/2"/>
                                          </p:val>
                                        </p:tav>
                                        <p:tav tm="100000">
                                          <p:val>
                                            <p:strVal val="#ppt_x"/>
                                          </p:val>
                                        </p:tav>
                                      </p:tavLst>
                                    </p:anim>
                                    <p:anim calcmode="lin" valueType="num">
                                      <p:cBhvr additive="base">
                                        <p:cTn id="93"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grpId="0" nodeType="click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additive="base">
                                        <p:cTn id="98" dur="500" fill="hold"/>
                                        <p:tgtEl>
                                          <p:spTgt spid="29"/>
                                        </p:tgtEl>
                                        <p:attrNameLst>
                                          <p:attrName>ppt_x</p:attrName>
                                        </p:attrNameLst>
                                      </p:cBhvr>
                                      <p:tavLst>
                                        <p:tav tm="0">
                                          <p:val>
                                            <p:strVal val="0-#ppt_w/2"/>
                                          </p:val>
                                        </p:tav>
                                        <p:tav tm="100000">
                                          <p:val>
                                            <p:strVal val="#ppt_x"/>
                                          </p:val>
                                        </p:tav>
                                      </p:tavLst>
                                    </p:anim>
                                    <p:anim calcmode="lin" valueType="num">
                                      <p:cBhvr additive="base">
                                        <p:cTn id="99"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8" fill="hold" grpId="0" nodeType="clickEffect">
                                  <p:stCondLst>
                                    <p:cond delay="0"/>
                                  </p:stCondLst>
                                  <p:childTnLst>
                                    <p:set>
                                      <p:cBhvr>
                                        <p:cTn id="103" dur="1" fill="hold">
                                          <p:stCondLst>
                                            <p:cond delay="0"/>
                                          </p:stCondLst>
                                        </p:cTn>
                                        <p:tgtEl>
                                          <p:spTgt spid="31"/>
                                        </p:tgtEl>
                                        <p:attrNameLst>
                                          <p:attrName>style.visibility</p:attrName>
                                        </p:attrNameLst>
                                      </p:cBhvr>
                                      <p:to>
                                        <p:strVal val="visible"/>
                                      </p:to>
                                    </p:set>
                                    <p:anim calcmode="lin" valueType="num">
                                      <p:cBhvr additive="base">
                                        <p:cTn id="104" dur="500" fill="hold"/>
                                        <p:tgtEl>
                                          <p:spTgt spid="31"/>
                                        </p:tgtEl>
                                        <p:attrNameLst>
                                          <p:attrName>ppt_x</p:attrName>
                                        </p:attrNameLst>
                                      </p:cBhvr>
                                      <p:tavLst>
                                        <p:tav tm="0">
                                          <p:val>
                                            <p:strVal val="0-#ppt_w/2"/>
                                          </p:val>
                                        </p:tav>
                                        <p:tav tm="100000">
                                          <p:val>
                                            <p:strVal val="#ppt_x"/>
                                          </p:val>
                                        </p:tav>
                                      </p:tavLst>
                                    </p:anim>
                                    <p:anim calcmode="lin" valueType="num">
                                      <p:cBhvr additive="base">
                                        <p:cTn id="105"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8" fill="hold" grpId="0" nodeType="clickEffect">
                                  <p:stCondLst>
                                    <p:cond delay="0"/>
                                  </p:stCondLst>
                                  <p:childTnLst>
                                    <p:set>
                                      <p:cBhvr>
                                        <p:cTn id="109" dur="1" fill="hold">
                                          <p:stCondLst>
                                            <p:cond delay="0"/>
                                          </p:stCondLst>
                                        </p:cTn>
                                        <p:tgtEl>
                                          <p:spTgt spid="33"/>
                                        </p:tgtEl>
                                        <p:attrNameLst>
                                          <p:attrName>style.visibility</p:attrName>
                                        </p:attrNameLst>
                                      </p:cBhvr>
                                      <p:to>
                                        <p:strVal val="visible"/>
                                      </p:to>
                                    </p:set>
                                    <p:anim calcmode="lin" valueType="num">
                                      <p:cBhvr additive="base">
                                        <p:cTn id="110" dur="500" fill="hold"/>
                                        <p:tgtEl>
                                          <p:spTgt spid="33"/>
                                        </p:tgtEl>
                                        <p:attrNameLst>
                                          <p:attrName>ppt_x</p:attrName>
                                        </p:attrNameLst>
                                      </p:cBhvr>
                                      <p:tavLst>
                                        <p:tav tm="0">
                                          <p:val>
                                            <p:strVal val="0-#ppt_w/2"/>
                                          </p:val>
                                        </p:tav>
                                        <p:tav tm="100000">
                                          <p:val>
                                            <p:strVal val="#ppt_x"/>
                                          </p:val>
                                        </p:tav>
                                      </p:tavLst>
                                    </p:anim>
                                    <p:anim calcmode="lin" valueType="num">
                                      <p:cBhvr additive="base">
                                        <p:cTn id="111"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8" fill="hold" grpId="0" nodeType="clickEffect">
                                  <p:stCondLst>
                                    <p:cond delay="0"/>
                                  </p:stCondLst>
                                  <p:childTnLst>
                                    <p:set>
                                      <p:cBhvr>
                                        <p:cTn id="115" dur="1" fill="hold">
                                          <p:stCondLst>
                                            <p:cond delay="0"/>
                                          </p:stCondLst>
                                        </p:cTn>
                                        <p:tgtEl>
                                          <p:spTgt spid="35"/>
                                        </p:tgtEl>
                                        <p:attrNameLst>
                                          <p:attrName>style.visibility</p:attrName>
                                        </p:attrNameLst>
                                      </p:cBhvr>
                                      <p:to>
                                        <p:strVal val="visible"/>
                                      </p:to>
                                    </p:set>
                                    <p:anim calcmode="lin" valueType="num">
                                      <p:cBhvr additive="base">
                                        <p:cTn id="116" dur="500" fill="hold"/>
                                        <p:tgtEl>
                                          <p:spTgt spid="35"/>
                                        </p:tgtEl>
                                        <p:attrNameLst>
                                          <p:attrName>ppt_x</p:attrName>
                                        </p:attrNameLst>
                                      </p:cBhvr>
                                      <p:tavLst>
                                        <p:tav tm="0">
                                          <p:val>
                                            <p:strVal val="0-#ppt_w/2"/>
                                          </p:val>
                                        </p:tav>
                                        <p:tav tm="100000">
                                          <p:val>
                                            <p:strVal val="#ppt_x"/>
                                          </p:val>
                                        </p:tav>
                                      </p:tavLst>
                                    </p:anim>
                                    <p:anim calcmode="lin" valueType="num">
                                      <p:cBhvr additive="base">
                                        <p:cTn id="117"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8" fill="hold" grpId="0" nodeType="clickEffect">
                                  <p:stCondLst>
                                    <p:cond delay="0"/>
                                  </p:stCondLst>
                                  <p:childTnLst>
                                    <p:set>
                                      <p:cBhvr>
                                        <p:cTn id="121" dur="1" fill="hold">
                                          <p:stCondLst>
                                            <p:cond delay="0"/>
                                          </p:stCondLst>
                                        </p:cTn>
                                        <p:tgtEl>
                                          <p:spTgt spid="44"/>
                                        </p:tgtEl>
                                        <p:attrNameLst>
                                          <p:attrName>style.visibility</p:attrName>
                                        </p:attrNameLst>
                                      </p:cBhvr>
                                      <p:to>
                                        <p:strVal val="visible"/>
                                      </p:to>
                                    </p:set>
                                    <p:anim calcmode="lin" valueType="num">
                                      <p:cBhvr additive="base">
                                        <p:cTn id="122" dur="500" fill="hold"/>
                                        <p:tgtEl>
                                          <p:spTgt spid="44"/>
                                        </p:tgtEl>
                                        <p:attrNameLst>
                                          <p:attrName>ppt_x</p:attrName>
                                        </p:attrNameLst>
                                      </p:cBhvr>
                                      <p:tavLst>
                                        <p:tav tm="0">
                                          <p:val>
                                            <p:strVal val="0-#ppt_w/2"/>
                                          </p:val>
                                        </p:tav>
                                        <p:tav tm="100000">
                                          <p:val>
                                            <p:strVal val="#ppt_x"/>
                                          </p:val>
                                        </p:tav>
                                      </p:tavLst>
                                    </p:anim>
                                    <p:anim calcmode="lin" valueType="num">
                                      <p:cBhvr additive="base">
                                        <p:cTn id="123"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23" grpId="0"/>
      <p:bldP spid="24" grpId="0"/>
      <p:bldP spid="25" grpId="0"/>
      <p:bldP spid="26" grpId="0"/>
      <p:bldP spid="28" grpId="0"/>
      <p:bldP spid="29" grpId="0"/>
      <p:bldP spid="31" grpId="0"/>
      <p:bldP spid="33" grpId="0"/>
      <p:bldP spid="35" grpId="0"/>
      <p:bldP spid="40" grpId="0"/>
      <p:bldP spid="41" grpId="0"/>
      <p:bldP spid="42" grpId="0"/>
      <p:bldP spid="43" grpId="0"/>
      <p:bldP spid="4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D5256-867C-F3F5-86BA-2A329C363493}"/>
            </a:ext>
          </a:extLst>
        </p:cNvPr>
        <p:cNvGrpSpPr/>
        <p:nvPr/>
      </p:nvGrpSpPr>
      <p:grpSpPr>
        <a:xfrm>
          <a:off x="0" y="0"/>
          <a:ext cx="0" cy="0"/>
          <a:chOff x="0" y="0"/>
          <a:chExt cx="0" cy="0"/>
        </a:xfrm>
      </p:grpSpPr>
      <p:pic>
        <p:nvPicPr>
          <p:cNvPr id="47" name="Image 46" descr="Une image contenant clipart, Graphique, cercle, conception&#10;&#10;Le contenu généré par l’IA peut être incorrect.">
            <a:extLst>
              <a:ext uri="{FF2B5EF4-FFF2-40B4-BE49-F238E27FC236}">
                <a16:creationId xmlns:a16="http://schemas.microsoft.com/office/drawing/2014/main" id="{00F6C901-19BB-2471-AEEA-83B57493D3D4}"/>
              </a:ext>
            </a:extLst>
          </p:cNvPr>
          <p:cNvPicPr>
            <a:picLocks noChangeAspect="1"/>
          </p:cNvPicPr>
          <p:nvPr/>
        </p:nvPicPr>
        <p:blipFill>
          <a:blip r:embed="rId2"/>
          <a:stretch>
            <a:fillRect/>
          </a:stretch>
        </p:blipFill>
        <p:spPr>
          <a:xfrm>
            <a:off x="55911" y="5456738"/>
            <a:ext cx="1396371" cy="1396371"/>
          </a:xfrm>
          <a:prstGeom prst="rect">
            <a:avLst/>
          </a:prstGeom>
        </p:spPr>
      </p:pic>
      <p:pic>
        <p:nvPicPr>
          <p:cNvPr id="2" name="Image 1">
            <a:extLst>
              <a:ext uri="{FF2B5EF4-FFF2-40B4-BE49-F238E27FC236}">
                <a16:creationId xmlns:a16="http://schemas.microsoft.com/office/drawing/2014/main" id="{11BAC01E-56BB-A3B3-1291-69D955D55CD5}"/>
              </a:ext>
            </a:extLst>
          </p:cNvPr>
          <p:cNvPicPr>
            <a:picLocks noChangeAspect="1"/>
          </p:cNvPicPr>
          <p:nvPr/>
        </p:nvPicPr>
        <p:blipFill>
          <a:blip r:embed="rId3"/>
          <a:srcRect/>
          <a:stretch/>
        </p:blipFill>
        <p:spPr>
          <a:xfrm>
            <a:off x="4571253" y="249218"/>
            <a:ext cx="3937000" cy="685800"/>
          </a:xfrm>
          <a:prstGeom prst="rect">
            <a:avLst/>
          </a:prstGeom>
        </p:spPr>
      </p:pic>
      <p:pic>
        <p:nvPicPr>
          <p:cNvPr id="5" name="Image 4" descr="Une image contenant cercle, Graphique, clipart, symbole&#10;&#10;Le contenu généré par l’IA peut être incorrect.">
            <a:extLst>
              <a:ext uri="{FF2B5EF4-FFF2-40B4-BE49-F238E27FC236}">
                <a16:creationId xmlns:a16="http://schemas.microsoft.com/office/drawing/2014/main" id="{87A5A130-0999-D6FC-A68E-61A91D73C27E}"/>
              </a:ext>
            </a:extLst>
          </p:cNvPr>
          <p:cNvPicPr>
            <a:picLocks noChangeAspect="1"/>
          </p:cNvPicPr>
          <p:nvPr/>
        </p:nvPicPr>
        <p:blipFill>
          <a:blip r:embed="rId4"/>
          <a:srcRect t="21220" b="24843"/>
          <a:stretch>
            <a:fillRect/>
          </a:stretch>
        </p:blipFill>
        <p:spPr>
          <a:xfrm>
            <a:off x="3128025" y="257268"/>
            <a:ext cx="1295025" cy="698500"/>
          </a:xfrm>
          <a:prstGeom prst="rect">
            <a:avLst/>
          </a:prstGeom>
        </p:spPr>
      </p:pic>
      <p:pic>
        <p:nvPicPr>
          <p:cNvPr id="6" name="Image 5">
            <a:extLst>
              <a:ext uri="{FF2B5EF4-FFF2-40B4-BE49-F238E27FC236}">
                <a16:creationId xmlns:a16="http://schemas.microsoft.com/office/drawing/2014/main" id="{09D729F8-E132-C07C-E545-006BC00FE445}"/>
              </a:ext>
            </a:extLst>
          </p:cNvPr>
          <p:cNvPicPr>
            <a:picLocks noChangeAspect="1"/>
          </p:cNvPicPr>
          <p:nvPr/>
        </p:nvPicPr>
        <p:blipFill>
          <a:blip r:embed="rId5"/>
          <a:stretch>
            <a:fillRect/>
          </a:stretch>
        </p:blipFill>
        <p:spPr>
          <a:xfrm>
            <a:off x="11203747" y="5869747"/>
            <a:ext cx="988253" cy="988253"/>
          </a:xfrm>
          <a:prstGeom prst="rect">
            <a:avLst/>
          </a:prstGeom>
        </p:spPr>
      </p:pic>
      <p:sp>
        <p:nvSpPr>
          <p:cNvPr id="11" name="ZoneTexte 10">
            <a:extLst>
              <a:ext uri="{FF2B5EF4-FFF2-40B4-BE49-F238E27FC236}">
                <a16:creationId xmlns:a16="http://schemas.microsoft.com/office/drawing/2014/main" id="{D3784AE1-7AE9-50B4-E988-3B34BE64CAE7}"/>
              </a:ext>
            </a:extLst>
          </p:cNvPr>
          <p:cNvSpPr txBox="1"/>
          <p:nvPr/>
        </p:nvSpPr>
        <p:spPr>
          <a:xfrm>
            <a:off x="229800" y="1248607"/>
            <a:ext cx="2697266" cy="461665"/>
          </a:xfrm>
          <a:prstGeom prst="rect">
            <a:avLst/>
          </a:prstGeom>
          <a:noFill/>
        </p:spPr>
        <p:txBody>
          <a:bodyPr wrap="square" rtlCol="0">
            <a:spAutoFit/>
          </a:bodyPr>
          <a:lstStyle/>
          <a:p>
            <a:pPr algn="just"/>
            <a:r>
              <a:rPr lang="fr-FR" sz="2400" dirty="0" err="1">
                <a:solidFill>
                  <a:srgbClr val="FF0000"/>
                </a:solidFill>
                <a:latin typeface="Poppins" pitchFamily="2" charset="77"/>
                <a:ea typeface="Jumper PERSONAL USE ONLY" pitchFamily="2" charset="77"/>
                <a:cs typeface="Poppins" pitchFamily="2" charset="77"/>
              </a:rPr>
              <a:t>Wh</a:t>
            </a:r>
            <a:r>
              <a:rPr lang="fr-FR" sz="2400" dirty="0" err="1">
                <a:latin typeface="Poppins" pitchFamily="2" charset="77"/>
                <a:ea typeface="Jumper PERSONAL USE ONLY" pitchFamily="2" charset="77"/>
                <a:cs typeface="Poppins" pitchFamily="2" charset="77"/>
              </a:rPr>
              <a:t>at</a:t>
            </a:r>
            <a:r>
              <a:rPr lang="fr-FR" sz="2400" dirty="0">
                <a:latin typeface="Poppins" pitchFamily="2" charset="77"/>
                <a:ea typeface="Jumper PERSONAL USE ONLY" pitchFamily="2" charset="77"/>
                <a:cs typeface="Poppins" pitchFamily="2" charset="77"/>
              </a:rPr>
              <a:t> </a:t>
            </a:r>
            <a:r>
              <a:rPr lang="fr-FR" sz="2400" dirty="0" err="1">
                <a:solidFill>
                  <a:srgbClr val="FF0000"/>
                </a:solidFill>
                <a:latin typeface="Poppins" pitchFamily="2" charset="77"/>
                <a:ea typeface="Jumper PERSONAL USE ONLY" pitchFamily="2" charset="77"/>
                <a:cs typeface="Poppins" pitchFamily="2" charset="77"/>
              </a:rPr>
              <a:t>colour</a:t>
            </a:r>
            <a:r>
              <a:rPr lang="fr-FR" sz="2400" dirty="0">
                <a:solidFill>
                  <a:srgbClr val="FF0000"/>
                </a:solidFill>
                <a:latin typeface="Poppins" pitchFamily="2" charset="77"/>
                <a:ea typeface="Jumper PERSONAL USE ONLY" pitchFamily="2" charset="77"/>
                <a:cs typeface="Poppins" pitchFamily="2" charset="77"/>
              </a:rPr>
              <a:t> </a:t>
            </a:r>
            <a:r>
              <a:rPr lang="fr-FR" sz="2400" dirty="0">
                <a:latin typeface="Poppins" pitchFamily="2" charset="77"/>
                <a:ea typeface="Jumper PERSONAL USE ONLY" pitchFamily="2" charset="77"/>
                <a:cs typeface="Poppins" pitchFamily="2" charset="77"/>
              </a:rPr>
              <a:t>…. ?</a:t>
            </a:r>
          </a:p>
        </p:txBody>
      </p:sp>
      <p:sp>
        <p:nvSpPr>
          <p:cNvPr id="12" name="ZoneTexte 11">
            <a:extLst>
              <a:ext uri="{FF2B5EF4-FFF2-40B4-BE49-F238E27FC236}">
                <a16:creationId xmlns:a16="http://schemas.microsoft.com/office/drawing/2014/main" id="{F6860278-D189-B557-46FB-820149DFE51F}"/>
              </a:ext>
            </a:extLst>
          </p:cNvPr>
          <p:cNvSpPr txBox="1"/>
          <p:nvPr/>
        </p:nvSpPr>
        <p:spPr>
          <a:xfrm>
            <a:off x="2952966" y="1248607"/>
            <a:ext cx="4548704"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couleur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13" name="ZoneTexte 12">
            <a:extLst>
              <a:ext uri="{FF2B5EF4-FFF2-40B4-BE49-F238E27FC236}">
                <a16:creationId xmlns:a16="http://schemas.microsoft.com/office/drawing/2014/main" id="{3CBB2D89-1CC4-2A68-38CE-4ECEFA66AA24}"/>
              </a:ext>
            </a:extLst>
          </p:cNvPr>
          <p:cNvSpPr txBox="1"/>
          <p:nvPr/>
        </p:nvSpPr>
        <p:spPr>
          <a:xfrm>
            <a:off x="7501669" y="1248606"/>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De quelle couleur </a:t>
            </a:r>
            <a:r>
              <a:rPr lang="fr-FR" sz="2400" b="1" dirty="0">
                <a:latin typeface="Poppins" pitchFamily="2" charset="77"/>
                <a:ea typeface="Helvetica Neue" panose="02000503000000020004" pitchFamily="2" charset="0"/>
                <a:cs typeface="Poppins" pitchFamily="2" charset="77"/>
              </a:rPr>
              <a:t>…?</a:t>
            </a:r>
          </a:p>
        </p:txBody>
      </p:sp>
      <p:sp>
        <p:nvSpPr>
          <p:cNvPr id="14" name="ZoneTexte 13">
            <a:extLst>
              <a:ext uri="{FF2B5EF4-FFF2-40B4-BE49-F238E27FC236}">
                <a16:creationId xmlns:a16="http://schemas.microsoft.com/office/drawing/2014/main" id="{871566D2-56B4-3466-BCA1-902AE74B70CD}"/>
              </a:ext>
            </a:extLst>
          </p:cNvPr>
          <p:cNvSpPr txBox="1"/>
          <p:nvPr/>
        </p:nvSpPr>
        <p:spPr>
          <a:xfrm>
            <a:off x="2970775" y="1862681"/>
            <a:ext cx="4711856" cy="461665"/>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What</a:t>
            </a:r>
            <a:r>
              <a:rPr lang="fr-FR" sz="2400" dirty="0">
                <a:highlight>
                  <a:srgbClr val="FFFF00"/>
                </a:highlight>
                <a:latin typeface="Poppins" pitchFamily="2" charset="77"/>
                <a:ea typeface="Jumper PERSONAL USE ONLY" pitchFamily="2" charset="77"/>
                <a:cs typeface="Poppins" pitchFamily="2" charset="77"/>
              </a:rPr>
              <a:t> </a:t>
            </a:r>
            <a:r>
              <a:rPr lang="fr-FR" sz="2400" dirty="0" err="1">
                <a:highlight>
                  <a:srgbClr val="FFFF00"/>
                </a:highlight>
                <a:latin typeface="Poppins" pitchFamily="2" charset="77"/>
                <a:ea typeface="Jumper PERSONAL USE ONLY" pitchFamily="2" charset="77"/>
                <a:cs typeface="Poppins" pitchFamily="2" charset="77"/>
              </a:rPr>
              <a:t>colour</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your</a:t>
            </a:r>
            <a:r>
              <a:rPr lang="fr-FR" sz="2400" dirty="0">
                <a:latin typeface="Poppins" pitchFamily="2" charset="77"/>
                <a:ea typeface="Jumper PERSONAL USE ONLY" pitchFamily="2" charset="77"/>
                <a:cs typeface="Poppins" pitchFamily="2" charset="77"/>
              </a:rPr>
              <a:t> bag ?</a:t>
            </a:r>
          </a:p>
        </p:txBody>
      </p:sp>
      <p:sp>
        <p:nvSpPr>
          <p:cNvPr id="23" name="ZoneTexte 22">
            <a:extLst>
              <a:ext uri="{FF2B5EF4-FFF2-40B4-BE49-F238E27FC236}">
                <a16:creationId xmlns:a16="http://schemas.microsoft.com/office/drawing/2014/main" id="{1ECE5C3D-98F2-FEE3-E351-DB9840298C98}"/>
              </a:ext>
            </a:extLst>
          </p:cNvPr>
          <p:cNvSpPr txBox="1"/>
          <p:nvPr/>
        </p:nvSpPr>
        <p:spPr>
          <a:xfrm>
            <a:off x="203901" y="2975133"/>
            <a:ext cx="2552746" cy="461665"/>
          </a:xfrm>
          <a:prstGeom prst="rect">
            <a:avLst/>
          </a:prstGeom>
          <a:noFill/>
        </p:spPr>
        <p:txBody>
          <a:bodyPr wrap="square" rtlCol="0">
            <a:spAutoFit/>
          </a:bodyPr>
          <a:lstStyle/>
          <a:p>
            <a:pPr algn="just"/>
            <a:r>
              <a:rPr lang="fr-FR" sz="2400" dirty="0" err="1">
                <a:solidFill>
                  <a:srgbClr val="FF0000"/>
                </a:solidFill>
                <a:latin typeface="Poppins" pitchFamily="2" charset="77"/>
                <a:ea typeface="Jumper PERSONAL USE ONLY" pitchFamily="2" charset="77"/>
                <a:cs typeface="Poppins" pitchFamily="2" charset="77"/>
              </a:rPr>
              <a:t>Wh</a:t>
            </a:r>
            <a:r>
              <a:rPr lang="fr-FR" sz="2400" dirty="0" err="1">
                <a:latin typeface="Poppins" pitchFamily="2" charset="77"/>
                <a:ea typeface="Jumper PERSONAL USE ONLY" pitchFamily="2" charset="77"/>
                <a:cs typeface="Poppins" pitchFamily="2" charset="77"/>
              </a:rPr>
              <a:t>at</a:t>
            </a:r>
            <a:r>
              <a:rPr lang="fr-FR" sz="2400" dirty="0">
                <a:latin typeface="Poppins" pitchFamily="2" charset="77"/>
                <a:ea typeface="Jumper PERSONAL USE ONLY" pitchFamily="2" charset="77"/>
                <a:cs typeface="Poppins" pitchFamily="2" charset="77"/>
              </a:rPr>
              <a:t> </a:t>
            </a:r>
            <a:r>
              <a:rPr lang="fr-FR" sz="2400" dirty="0">
                <a:solidFill>
                  <a:srgbClr val="FF0000"/>
                </a:solidFill>
                <a:latin typeface="Poppins" pitchFamily="2" charset="77"/>
                <a:ea typeface="Jumper PERSONAL USE ONLY" pitchFamily="2" charset="77"/>
                <a:cs typeface="Poppins" pitchFamily="2" charset="77"/>
              </a:rPr>
              <a:t>if </a:t>
            </a:r>
            <a:r>
              <a:rPr lang="fr-FR" sz="2400" dirty="0">
                <a:latin typeface="Poppins" pitchFamily="2" charset="77"/>
                <a:ea typeface="Jumper PERSONAL USE ONLY" pitchFamily="2" charset="77"/>
                <a:cs typeface="Poppins" pitchFamily="2" charset="77"/>
              </a:rPr>
              <a:t>…. ?</a:t>
            </a:r>
          </a:p>
        </p:txBody>
      </p:sp>
      <p:sp>
        <p:nvSpPr>
          <p:cNvPr id="24" name="ZoneTexte 23">
            <a:extLst>
              <a:ext uri="{FF2B5EF4-FFF2-40B4-BE49-F238E27FC236}">
                <a16:creationId xmlns:a16="http://schemas.microsoft.com/office/drawing/2014/main" id="{45A608D3-60C8-0EDE-2640-FEE23EE5482B}"/>
              </a:ext>
            </a:extLst>
          </p:cNvPr>
          <p:cNvSpPr txBox="1"/>
          <p:nvPr/>
        </p:nvSpPr>
        <p:spPr>
          <a:xfrm>
            <a:off x="2952965" y="2975132"/>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supposition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25" name="ZoneTexte 24">
            <a:extLst>
              <a:ext uri="{FF2B5EF4-FFF2-40B4-BE49-F238E27FC236}">
                <a16:creationId xmlns:a16="http://schemas.microsoft.com/office/drawing/2014/main" id="{249A7DB2-50CF-FD74-81EB-4C5593ACD95F}"/>
              </a:ext>
            </a:extLst>
          </p:cNvPr>
          <p:cNvSpPr txBox="1"/>
          <p:nvPr/>
        </p:nvSpPr>
        <p:spPr>
          <a:xfrm>
            <a:off x="7475770" y="2975132"/>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Et si </a:t>
            </a:r>
            <a:r>
              <a:rPr lang="fr-FR" sz="2400" b="1" dirty="0">
                <a:latin typeface="Poppins" pitchFamily="2" charset="77"/>
                <a:ea typeface="Helvetica Neue" panose="02000503000000020004" pitchFamily="2" charset="0"/>
                <a:cs typeface="Poppins" pitchFamily="2" charset="77"/>
              </a:rPr>
              <a:t>…?</a:t>
            </a:r>
          </a:p>
        </p:txBody>
      </p:sp>
      <p:sp>
        <p:nvSpPr>
          <p:cNvPr id="26" name="ZoneTexte 25">
            <a:extLst>
              <a:ext uri="{FF2B5EF4-FFF2-40B4-BE49-F238E27FC236}">
                <a16:creationId xmlns:a16="http://schemas.microsoft.com/office/drawing/2014/main" id="{FD5450CC-25F0-CECB-2A99-D9B5D6F68CB1}"/>
              </a:ext>
            </a:extLst>
          </p:cNvPr>
          <p:cNvSpPr txBox="1"/>
          <p:nvPr/>
        </p:nvSpPr>
        <p:spPr>
          <a:xfrm>
            <a:off x="2970775" y="3589206"/>
            <a:ext cx="5042925" cy="461665"/>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What</a:t>
            </a:r>
            <a:r>
              <a:rPr lang="fr-FR" sz="2400" dirty="0">
                <a:highlight>
                  <a:srgbClr val="FFFF00"/>
                </a:highlight>
                <a:latin typeface="Poppins" pitchFamily="2" charset="77"/>
                <a:ea typeface="Jumper PERSONAL USE ONLY" pitchFamily="2" charset="77"/>
                <a:cs typeface="Poppins" pitchFamily="2" charset="77"/>
              </a:rPr>
              <a:t> if</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she</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never</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comes</a:t>
            </a:r>
            <a:r>
              <a:rPr lang="fr-FR" sz="2400" dirty="0">
                <a:latin typeface="Poppins" pitchFamily="2" charset="77"/>
                <a:ea typeface="Jumper PERSONAL USE ONLY" pitchFamily="2" charset="77"/>
                <a:cs typeface="Poppins" pitchFamily="2" charset="77"/>
              </a:rPr>
              <a:t> back ? </a:t>
            </a:r>
          </a:p>
        </p:txBody>
      </p:sp>
      <p:sp>
        <p:nvSpPr>
          <p:cNvPr id="29" name="ZoneTexte 28">
            <a:extLst>
              <a:ext uri="{FF2B5EF4-FFF2-40B4-BE49-F238E27FC236}">
                <a16:creationId xmlns:a16="http://schemas.microsoft.com/office/drawing/2014/main" id="{8416F189-D968-182F-529A-822924E56248}"/>
              </a:ext>
            </a:extLst>
          </p:cNvPr>
          <p:cNvSpPr txBox="1"/>
          <p:nvPr/>
        </p:nvSpPr>
        <p:spPr>
          <a:xfrm>
            <a:off x="203900" y="4988578"/>
            <a:ext cx="2891597" cy="461665"/>
          </a:xfrm>
          <a:prstGeom prst="rect">
            <a:avLst/>
          </a:prstGeom>
          <a:noFill/>
        </p:spPr>
        <p:txBody>
          <a:bodyPr wrap="square" rtlCol="0">
            <a:spAutoFit/>
          </a:bodyPr>
          <a:lstStyle/>
          <a:p>
            <a:pPr algn="just"/>
            <a:r>
              <a:rPr lang="fr-FR" sz="2400" dirty="0" err="1">
                <a:solidFill>
                  <a:srgbClr val="FF0000"/>
                </a:solidFill>
                <a:latin typeface="Poppins" pitchFamily="2" charset="77"/>
                <a:ea typeface="Jumper PERSONAL USE ONLY" pitchFamily="2" charset="77"/>
                <a:cs typeface="Poppins" pitchFamily="2" charset="77"/>
              </a:rPr>
              <a:t>Wh</a:t>
            </a:r>
            <a:r>
              <a:rPr lang="fr-FR" sz="2400" dirty="0" err="1">
                <a:latin typeface="Poppins" pitchFamily="2" charset="77"/>
                <a:ea typeface="Jumper PERSONAL USE ONLY" pitchFamily="2" charset="77"/>
                <a:cs typeface="Poppins" pitchFamily="2" charset="77"/>
              </a:rPr>
              <a:t>at</a:t>
            </a:r>
            <a:r>
              <a:rPr lang="fr-FR" sz="2400" dirty="0">
                <a:latin typeface="Poppins" pitchFamily="2" charset="77"/>
                <a:ea typeface="Jumper PERSONAL USE ONLY" pitchFamily="2" charset="77"/>
                <a:cs typeface="Poppins" pitchFamily="2" charset="77"/>
              </a:rPr>
              <a:t> …. </a:t>
            </a:r>
            <a:r>
              <a:rPr lang="fr-FR" sz="2400" dirty="0">
                <a:solidFill>
                  <a:srgbClr val="FF0000"/>
                </a:solidFill>
                <a:latin typeface="Poppins" pitchFamily="2" charset="77"/>
                <a:ea typeface="Jumper PERSONAL USE ONLY" pitchFamily="2" charset="77"/>
                <a:cs typeface="Poppins" pitchFamily="2" charset="77"/>
              </a:rPr>
              <a:t>for </a:t>
            </a:r>
            <a:r>
              <a:rPr lang="fr-FR" sz="2400" dirty="0">
                <a:latin typeface="Poppins" pitchFamily="2" charset="77"/>
                <a:ea typeface="Jumper PERSONAL USE ONLY" pitchFamily="2" charset="77"/>
                <a:cs typeface="Poppins" pitchFamily="2" charset="77"/>
              </a:rPr>
              <a:t>?</a:t>
            </a:r>
          </a:p>
        </p:txBody>
      </p:sp>
      <p:sp>
        <p:nvSpPr>
          <p:cNvPr id="31" name="ZoneTexte 30">
            <a:extLst>
              <a:ext uri="{FF2B5EF4-FFF2-40B4-BE49-F238E27FC236}">
                <a16:creationId xmlns:a16="http://schemas.microsoft.com/office/drawing/2014/main" id="{391BA5FF-7DB5-E4AB-EA87-BBD39E37A076}"/>
              </a:ext>
            </a:extLst>
          </p:cNvPr>
          <p:cNvSpPr txBox="1"/>
          <p:nvPr/>
        </p:nvSpPr>
        <p:spPr>
          <a:xfrm>
            <a:off x="2952965" y="4988577"/>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but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33" name="ZoneTexte 32">
            <a:extLst>
              <a:ext uri="{FF2B5EF4-FFF2-40B4-BE49-F238E27FC236}">
                <a16:creationId xmlns:a16="http://schemas.microsoft.com/office/drawing/2014/main" id="{0AAE026C-5E0C-732B-3628-199874AA5D10}"/>
              </a:ext>
            </a:extLst>
          </p:cNvPr>
          <p:cNvSpPr txBox="1"/>
          <p:nvPr/>
        </p:nvSpPr>
        <p:spPr>
          <a:xfrm>
            <a:off x="8978900" y="4988577"/>
            <a:ext cx="320872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Dans quel but </a:t>
            </a:r>
            <a:r>
              <a:rPr lang="fr-FR" sz="2400" b="1" dirty="0">
                <a:latin typeface="Poppins" pitchFamily="2" charset="77"/>
                <a:ea typeface="Helvetica Neue" panose="02000503000000020004" pitchFamily="2" charset="0"/>
                <a:cs typeface="Poppins" pitchFamily="2" charset="77"/>
              </a:rPr>
              <a:t>…?</a:t>
            </a:r>
          </a:p>
        </p:txBody>
      </p:sp>
      <p:sp>
        <p:nvSpPr>
          <p:cNvPr id="35" name="ZoneTexte 34">
            <a:extLst>
              <a:ext uri="{FF2B5EF4-FFF2-40B4-BE49-F238E27FC236}">
                <a16:creationId xmlns:a16="http://schemas.microsoft.com/office/drawing/2014/main" id="{AF8E0561-90C5-AAE4-5C38-EB4291006DFA}"/>
              </a:ext>
            </a:extLst>
          </p:cNvPr>
          <p:cNvSpPr txBox="1"/>
          <p:nvPr/>
        </p:nvSpPr>
        <p:spPr>
          <a:xfrm>
            <a:off x="2970774" y="5602651"/>
            <a:ext cx="4836580" cy="461665"/>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What</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did</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you</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buy</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this</a:t>
            </a:r>
            <a:r>
              <a:rPr lang="fr-FR" sz="2400" dirty="0">
                <a:latin typeface="Poppins" pitchFamily="2" charset="77"/>
                <a:ea typeface="Jumper PERSONAL USE ONLY" pitchFamily="2" charset="77"/>
                <a:cs typeface="Poppins" pitchFamily="2" charset="77"/>
              </a:rPr>
              <a:t> TV </a:t>
            </a:r>
            <a:r>
              <a:rPr lang="fr-FR" sz="2400" dirty="0">
                <a:highlight>
                  <a:srgbClr val="FFFF00"/>
                </a:highlight>
                <a:latin typeface="Poppins" pitchFamily="2" charset="77"/>
                <a:ea typeface="Jumper PERSONAL USE ONLY" pitchFamily="2" charset="77"/>
                <a:cs typeface="Poppins" pitchFamily="2" charset="77"/>
              </a:rPr>
              <a:t>for</a:t>
            </a:r>
            <a:r>
              <a:rPr lang="fr-FR" sz="2400" dirty="0">
                <a:latin typeface="Poppins" pitchFamily="2" charset="77"/>
                <a:ea typeface="Jumper PERSONAL USE ONLY" pitchFamily="2" charset="77"/>
                <a:cs typeface="Poppins" pitchFamily="2" charset="77"/>
              </a:rPr>
              <a:t> ?</a:t>
            </a:r>
          </a:p>
        </p:txBody>
      </p:sp>
      <p:sp>
        <p:nvSpPr>
          <p:cNvPr id="40" name="ZoneTexte 39">
            <a:extLst>
              <a:ext uri="{FF2B5EF4-FFF2-40B4-BE49-F238E27FC236}">
                <a16:creationId xmlns:a16="http://schemas.microsoft.com/office/drawing/2014/main" id="{C7880594-67C4-3EA3-62CC-4A4804318E06}"/>
              </a:ext>
            </a:extLst>
          </p:cNvPr>
          <p:cNvSpPr txBox="1"/>
          <p:nvPr/>
        </p:nvSpPr>
        <p:spPr>
          <a:xfrm>
            <a:off x="8178799" y="1860834"/>
            <a:ext cx="4008827"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De quelle couleur est ton sac?</a:t>
            </a:r>
          </a:p>
        </p:txBody>
      </p:sp>
      <p:sp>
        <p:nvSpPr>
          <p:cNvPr id="42" name="ZoneTexte 41">
            <a:extLst>
              <a:ext uri="{FF2B5EF4-FFF2-40B4-BE49-F238E27FC236}">
                <a16:creationId xmlns:a16="http://schemas.microsoft.com/office/drawing/2014/main" id="{622F6E48-8610-786A-2640-D5A92E181B19}"/>
              </a:ext>
            </a:extLst>
          </p:cNvPr>
          <p:cNvSpPr txBox="1"/>
          <p:nvPr/>
        </p:nvSpPr>
        <p:spPr>
          <a:xfrm>
            <a:off x="8178799" y="3563668"/>
            <a:ext cx="4008828"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Et si elle ne revenait jamais?</a:t>
            </a:r>
          </a:p>
        </p:txBody>
      </p:sp>
      <p:sp>
        <p:nvSpPr>
          <p:cNvPr id="44" name="ZoneTexte 43">
            <a:extLst>
              <a:ext uri="{FF2B5EF4-FFF2-40B4-BE49-F238E27FC236}">
                <a16:creationId xmlns:a16="http://schemas.microsoft.com/office/drawing/2014/main" id="{864FCFA5-4498-1CDE-916C-738726B6B14C}"/>
              </a:ext>
            </a:extLst>
          </p:cNvPr>
          <p:cNvSpPr txBox="1"/>
          <p:nvPr/>
        </p:nvSpPr>
        <p:spPr>
          <a:xfrm>
            <a:off x="8204697" y="5591320"/>
            <a:ext cx="4008828"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Dans quel but as-tu acheté cette télé?</a:t>
            </a:r>
          </a:p>
        </p:txBody>
      </p:sp>
      <p:pic>
        <p:nvPicPr>
          <p:cNvPr id="7" name="Image 6" descr="Une image contenant Visage humain, habits, costume universitaire, commencement&#10;&#10;Le contenu généré par l’IA peut être incorrect.">
            <a:extLst>
              <a:ext uri="{FF2B5EF4-FFF2-40B4-BE49-F238E27FC236}">
                <a16:creationId xmlns:a16="http://schemas.microsoft.com/office/drawing/2014/main" id="{5EB6819C-34D8-9939-9BD0-1D18A67F99A2}"/>
              </a:ext>
            </a:extLst>
          </p:cNvPr>
          <p:cNvPicPr>
            <a:picLocks noChangeAspect="1"/>
          </p:cNvPicPr>
          <p:nvPr/>
        </p:nvPicPr>
        <p:blipFill>
          <a:blip r:embed="rId6"/>
          <a:stretch>
            <a:fillRect/>
          </a:stretch>
        </p:blipFill>
        <p:spPr>
          <a:xfrm>
            <a:off x="0" y="0"/>
            <a:ext cx="1311876" cy="1311876"/>
          </a:xfrm>
          <a:prstGeom prst="rect">
            <a:avLst/>
          </a:prstGeom>
        </p:spPr>
      </p:pic>
      <p:pic>
        <p:nvPicPr>
          <p:cNvPr id="8" name="Picture 8" descr="Le TOEIC est le Test le Plus Demandé par les Grandes Entreprises">
            <a:extLst>
              <a:ext uri="{FF2B5EF4-FFF2-40B4-BE49-F238E27FC236}">
                <a16:creationId xmlns:a16="http://schemas.microsoft.com/office/drawing/2014/main" id="{D0582F47-17A5-A87D-400F-A4BEE0CB90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6585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0-#ppt_w/2"/>
                                          </p:val>
                                        </p:tav>
                                        <p:tav tm="100000">
                                          <p:val>
                                            <p:strVal val="#ppt_x"/>
                                          </p:val>
                                        </p:tav>
                                      </p:tavLst>
                                    </p:anim>
                                    <p:anim calcmode="lin" valueType="num">
                                      <p:cBhvr additive="base">
                                        <p:cTn id="39"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0-#ppt_w/2"/>
                                          </p:val>
                                        </p:tav>
                                        <p:tav tm="100000">
                                          <p:val>
                                            <p:strVal val="#ppt_x"/>
                                          </p:val>
                                        </p:tav>
                                      </p:tavLst>
                                    </p:anim>
                                    <p:anim calcmode="lin" valueType="num">
                                      <p:cBhvr additive="base">
                                        <p:cTn id="45"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additive="base">
                                        <p:cTn id="50" dur="500" fill="hold"/>
                                        <p:tgtEl>
                                          <p:spTgt spid="24"/>
                                        </p:tgtEl>
                                        <p:attrNameLst>
                                          <p:attrName>ppt_x</p:attrName>
                                        </p:attrNameLst>
                                      </p:cBhvr>
                                      <p:tavLst>
                                        <p:tav tm="0">
                                          <p:val>
                                            <p:strVal val="0-#ppt_w/2"/>
                                          </p:val>
                                        </p:tav>
                                        <p:tav tm="100000">
                                          <p:val>
                                            <p:strVal val="#ppt_x"/>
                                          </p:val>
                                        </p:tav>
                                      </p:tavLst>
                                    </p:anim>
                                    <p:anim calcmode="lin" valueType="num">
                                      <p:cBhvr additive="base">
                                        <p:cTn id="51"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0-#ppt_w/2"/>
                                          </p:val>
                                        </p:tav>
                                        <p:tav tm="100000">
                                          <p:val>
                                            <p:strVal val="#ppt_x"/>
                                          </p:val>
                                        </p:tav>
                                      </p:tavLst>
                                    </p:anim>
                                    <p:anim calcmode="lin" valueType="num">
                                      <p:cBhvr additive="base">
                                        <p:cTn id="5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0-#ppt_w/2"/>
                                          </p:val>
                                        </p:tav>
                                        <p:tav tm="100000">
                                          <p:val>
                                            <p:strVal val="#ppt_x"/>
                                          </p:val>
                                        </p:tav>
                                      </p:tavLst>
                                    </p:anim>
                                    <p:anim calcmode="lin" valueType="num">
                                      <p:cBhvr additive="base">
                                        <p:cTn id="6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42"/>
                                        </p:tgtEl>
                                        <p:attrNameLst>
                                          <p:attrName>style.visibility</p:attrName>
                                        </p:attrNameLst>
                                      </p:cBhvr>
                                      <p:to>
                                        <p:strVal val="visible"/>
                                      </p:to>
                                    </p:set>
                                    <p:anim calcmode="lin" valueType="num">
                                      <p:cBhvr additive="base">
                                        <p:cTn id="68" dur="500" fill="hold"/>
                                        <p:tgtEl>
                                          <p:spTgt spid="42"/>
                                        </p:tgtEl>
                                        <p:attrNameLst>
                                          <p:attrName>ppt_x</p:attrName>
                                        </p:attrNameLst>
                                      </p:cBhvr>
                                      <p:tavLst>
                                        <p:tav tm="0">
                                          <p:val>
                                            <p:strVal val="0-#ppt_w/2"/>
                                          </p:val>
                                        </p:tav>
                                        <p:tav tm="100000">
                                          <p:val>
                                            <p:strVal val="#ppt_x"/>
                                          </p:val>
                                        </p:tav>
                                      </p:tavLst>
                                    </p:anim>
                                    <p:anim calcmode="lin" valueType="num">
                                      <p:cBhvr additive="base">
                                        <p:cTn id="69"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0-#ppt_w/2"/>
                                          </p:val>
                                        </p:tav>
                                        <p:tav tm="100000">
                                          <p:val>
                                            <p:strVal val="#ppt_x"/>
                                          </p:val>
                                        </p:tav>
                                      </p:tavLst>
                                    </p:anim>
                                    <p:anim calcmode="lin" valueType="num">
                                      <p:cBhvr additive="base">
                                        <p:cTn id="7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additive="base">
                                        <p:cTn id="80" dur="500" fill="hold"/>
                                        <p:tgtEl>
                                          <p:spTgt spid="31"/>
                                        </p:tgtEl>
                                        <p:attrNameLst>
                                          <p:attrName>ppt_x</p:attrName>
                                        </p:attrNameLst>
                                      </p:cBhvr>
                                      <p:tavLst>
                                        <p:tav tm="0">
                                          <p:val>
                                            <p:strVal val="0-#ppt_w/2"/>
                                          </p:val>
                                        </p:tav>
                                        <p:tav tm="100000">
                                          <p:val>
                                            <p:strVal val="#ppt_x"/>
                                          </p:val>
                                        </p:tav>
                                      </p:tavLst>
                                    </p:anim>
                                    <p:anim calcmode="lin" valueType="num">
                                      <p:cBhvr additive="base">
                                        <p:cTn id="8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33"/>
                                        </p:tgtEl>
                                        <p:attrNameLst>
                                          <p:attrName>style.visibility</p:attrName>
                                        </p:attrNameLst>
                                      </p:cBhvr>
                                      <p:to>
                                        <p:strVal val="visible"/>
                                      </p:to>
                                    </p:set>
                                    <p:anim calcmode="lin" valueType="num">
                                      <p:cBhvr additive="base">
                                        <p:cTn id="86" dur="500" fill="hold"/>
                                        <p:tgtEl>
                                          <p:spTgt spid="33"/>
                                        </p:tgtEl>
                                        <p:attrNameLst>
                                          <p:attrName>ppt_x</p:attrName>
                                        </p:attrNameLst>
                                      </p:cBhvr>
                                      <p:tavLst>
                                        <p:tav tm="0">
                                          <p:val>
                                            <p:strVal val="0-#ppt_w/2"/>
                                          </p:val>
                                        </p:tav>
                                        <p:tav tm="100000">
                                          <p:val>
                                            <p:strVal val="#ppt_x"/>
                                          </p:val>
                                        </p:tav>
                                      </p:tavLst>
                                    </p:anim>
                                    <p:anim calcmode="lin" valueType="num">
                                      <p:cBhvr additive="base">
                                        <p:cTn id="87"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 calcmode="lin" valueType="num">
                                      <p:cBhvr additive="base">
                                        <p:cTn id="92" dur="500" fill="hold"/>
                                        <p:tgtEl>
                                          <p:spTgt spid="35"/>
                                        </p:tgtEl>
                                        <p:attrNameLst>
                                          <p:attrName>ppt_x</p:attrName>
                                        </p:attrNameLst>
                                      </p:cBhvr>
                                      <p:tavLst>
                                        <p:tav tm="0">
                                          <p:val>
                                            <p:strVal val="0-#ppt_w/2"/>
                                          </p:val>
                                        </p:tav>
                                        <p:tav tm="100000">
                                          <p:val>
                                            <p:strVal val="#ppt_x"/>
                                          </p:val>
                                        </p:tav>
                                      </p:tavLst>
                                    </p:anim>
                                    <p:anim calcmode="lin" valueType="num">
                                      <p:cBhvr additive="base">
                                        <p:cTn id="93"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grpId="0" nodeType="clickEffect">
                                  <p:stCondLst>
                                    <p:cond delay="0"/>
                                  </p:stCondLst>
                                  <p:childTnLst>
                                    <p:set>
                                      <p:cBhvr>
                                        <p:cTn id="97" dur="1" fill="hold">
                                          <p:stCondLst>
                                            <p:cond delay="0"/>
                                          </p:stCondLst>
                                        </p:cTn>
                                        <p:tgtEl>
                                          <p:spTgt spid="44"/>
                                        </p:tgtEl>
                                        <p:attrNameLst>
                                          <p:attrName>style.visibility</p:attrName>
                                        </p:attrNameLst>
                                      </p:cBhvr>
                                      <p:to>
                                        <p:strVal val="visible"/>
                                      </p:to>
                                    </p:set>
                                    <p:anim calcmode="lin" valueType="num">
                                      <p:cBhvr additive="base">
                                        <p:cTn id="98" dur="500" fill="hold"/>
                                        <p:tgtEl>
                                          <p:spTgt spid="44"/>
                                        </p:tgtEl>
                                        <p:attrNameLst>
                                          <p:attrName>ppt_x</p:attrName>
                                        </p:attrNameLst>
                                      </p:cBhvr>
                                      <p:tavLst>
                                        <p:tav tm="0">
                                          <p:val>
                                            <p:strVal val="0-#ppt_w/2"/>
                                          </p:val>
                                        </p:tav>
                                        <p:tav tm="100000">
                                          <p:val>
                                            <p:strVal val="#ppt_x"/>
                                          </p:val>
                                        </p:tav>
                                      </p:tavLst>
                                    </p:anim>
                                    <p:anim calcmode="lin" valueType="num">
                                      <p:cBhvr additive="base">
                                        <p:cTn id="99"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3" grpId="0"/>
      <p:bldP spid="24" grpId="0"/>
      <p:bldP spid="25" grpId="0"/>
      <p:bldP spid="26" grpId="0"/>
      <p:bldP spid="29" grpId="0"/>
      <p:bldP spid="31" grpId="0"/>
      <p:bldP spid="33" grpId="0"/>
      <p:bldP spid="35" grpId="0"/>
      <p:bldP spid="40" grpId="0"/>
      <p:bldP spid="42" grpId="0"/>
      <p:bldP spid="4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E8591-A3D2-E604-3A8C-814F8F067270}"/>
            </a:ext>
          </a:extLst>
        </p:cNvPr>
        <p:cNvGrpSpPr/>
        <p:nvPr/>
      </p:nvGrpSpPr>
      <p:grpSpPr>
        <a:xfrm>
          <a:off x="0" y="0"/>
          <a:ext cx="0" cy="0"/>
          <a:chOff x="0" y="0"/>
          <a:chExt cx="0" cy="0"/>
        </a:xfrm>
      </p:grpSpPr>
      <p:pic>
        <p:nvPicPr>
          <p:cNvPr id="47" name="Image 46" descr="Une image contenant clipart, Graphique, cercle, conception&#10;&#10;Le contenu généré par l’IA peut être incorrect.">
            <a:extLst>
              <a:ext uri="{FF2B5EF4-FFF2-40B4-BE49-F238E27FC236}">
                <a16:creationId xmlns:a16="http://schemas.microsoft.com/office/drawing/2014/main" id="{E1E071F6-2CC1-43D3-B670-778EE8B1DC7A}"/>
              </a:ext>
            </a:extLst>
          </p:cNvPr>
          <p:cNvPicPr>
            <a:picLocks noChangeAspect="1"/>
          </p:cNvPicPr>
          <p:nvPr/>
        </p:nvPicPr>
        <p:blipFill>
          <a:blip r:embed="rId2"/>
          <a:stretch>
            <a:fillRect/>
          </a:stretch>
        </p:blipFill>
        <p:spPr>
          <a:xfrm>
            <a:off x="55911" y="5456738"/>
            <a:ext cx="1396371" cy="1396371"/>
          </a:xfrm>
          <a:prstGeom prst="rect">
            <a:avLst/>
          </a:prstGeom>
        </p:spPr>
      </p:pic>
      <p:pic>
        <p:nvPicPr>
          <p:cNvPr id="5" name="Image 4" descr="Une image contenant cercle, Graphique, clipart, symbole&#10;&#10;Le contenu généré par l’IA peut être incorrect.">
            <a:extLst>
              <a:ext uri="{FF2B5EF4-FFF2-40B4-BE49-F238E27FC236}">
                <a16:creationId xmlns:a16="http://schemas.microsoft.com/office/drawing/2014/main" id="{1B5D5A18-F3CD-D0B2-315A-3750DF4C8050}"/>
              </a:ext>
            </a:extLst>
          </p:cNvPr>
          <p:cNvPicPr>
            <a:picLocks noChangeAspect="1"/>
          </p:cNvPicPr>
          <p:nvPr/>
        </p:nvPicPr>
        <p:blipFill>
          <a:blip r:embed="rId3"/>
          <a:srcRect t="21220" b="24843"/>
          <a:stretch>
            <a:fillRect/>
          </a:stretch>
        </p:blipFill>
        <p:spPr>
          <a:xfrm>
            <a:off x="3128025" y="257268"/>
            <a:ext cx="1295025" cy="698500"/>
          </a:xfrm>
          <a:prstGeom prst="rect">
            <a:avLst/>
          </a:prstGeom>
        </p:spPr>
      </p:pic>
      <p:pic>
        <p:nvPicPr>
          <p:cNvPr id="6" name="Image 5">
            <a:extLst>
              <a:ext uri="{FF2B5EF4-FFF2-40B4-BE49-F238E27FC236}">
                <a16:creationId xmlns:a16="http://schemas.microsoft.com/office/drawing/2014/main" id="{2930A576-EECC-C468-BA70-DE7EC48328A5}"/>
              </a:ext>
            </a:extLst>
          </p:cNvPr>
          <p:cNvPicPr>
            <a:picLocks noChangeAspect="1"/>
          </p:cNvPicPr>
          <p:nvPr/>
        </p:nvPicPr>
        <p:blipFill>
          <a:blip r:embed="rId4"/>
          <a:stretch>
            <a:fillRect/>
          </a:stretch>
        </p:blipFill>
        <p:spPr>
          <a:xfrm>
            <a:off x="11203747" y="5869747"/>
            <a:ext cx="988253" cy="988253"/>
          </a:xfrm>
          <a:prstGeom prst="rect">
            <a:avLst/>
          </a:prstGeom>
        </p:spPr>
      </p:pic>
      <p:sp>
        <p:nvSpPr>
          <p:cNvPr id="11" name="ZoneTexte 10">
            <a:extLst>
              <a:ext uri="{FF2B5EF4-FFF2-40B4-BE49-F238E27FC236}">
                <a16:creationId xmlns:a16="http://schemas.microsoft.com/office/drawing/2014/main" id="{4E366191-D52C-AD85-1BBD-6E78E80DE13A}"/>
              </a:ext>
            </a:extLst>
          </p:cNvPr>
          <p:cNvSpPr txBox="1"/>
          <p:nvPr/>
        </p:nvSpPr>
        <p:spPr>
          <a:xfrm>
            <a:off x="229800" y="1248607"/>
            <a:ext cx="2576900" cy="461665"/>
          </a:xfrm>
          <a:prstGeom prst="rect">
            <a:avLst/>
          </a:prstGeom>
          <a:noFill/>
        </p:spPr>
        <p:txBody>
          <a:bodyPr wrap="square" rtlCol="0">
            <a:spAutoFit/>
          </a:bodyPr>
          <a:lstStyle/>
          <a:p>
            <a:pPr algn="just"/>
            <a:r>
              <a:rPr lang="fr-FR" sz="2400" dirty="0" err="1">
                <a:solidFill>
                  <a:srgbClr val="FF0000"/>
                </a:solidFill>
                <a:latin typeface="Poppins" pitchFamily="2" charset="77"/>
                <a:ea typeface="Jumper PERSONAL USE ONLY" pitchFamily="2" charset="77"/>
                <a:cs typeface="Poppins" pitchFamily="2" charset="77"/>
              </a:rPr>
              <a:t>Wh</a:t>
            </a:r>
            <a:r>
              <a:rPr lang="fr-FR" sz="2400" dirty="0" err="1">
                <a:latin typeface="Poppins" pitchFamily="2" charset="77"/>
                <a:ea typeface="Jumper PERSONAL USE ONLY" pitchFamily="2" charset="77"/>
                <a:cs typeface="Poppins" pitchFamily="2" charset="77"/>
              </a:rPr>
              <a:t>at</a:t>
            </a:r>
            <a:r>
              <a:rPr lang="fr-FR" sz="2400" dirty="0">
                <a:latin typeface="Poppins" pitchFamily="2" charset="77"/>
                <a:ea typeface="Jumper PERSONAL USE ONLY" pitchFamily="2" charset="77"/>
                <a:cs typeface="Poppins" pitchFamily="2" charset="77"/>
              </a:rPr>
              <a:t> </a:t>
            </a:r>
            <a:r>
              <a:rPr lang="fr-FR" sz="2400" dirty="0">
                <a:solidFill>
                  <a:srgbClr val="FF0000"/>
                </a:solidFill>
                <a:latin typeface="Poppins" pitchFamily="2" charset="77"/>
                <a:ea typeface="Jumper PERSONAL USE ONLY" pitchFamily="2" charset="77"/>
                <a:cs typeface="Poppins" pitchFamily="2" charset="77"/>
              </a:rPr>
              <a:t>about </a:t>
            </a:r>
            <a:r>
              <a:rPr lang="fr-FR" sz="2400" dirty="0">
                <a:latin typeface="Poppins" pitchFamily="2" charset="77"/>
                <a:ea typeface="Jumper PERSONAL USE ONLY" pitchFamily="2" charset="77"/>
                <a:cs typeface="Poppins" pitchFamily="2" charset="77"/>
              </a:rPr>
              <a:t>…. ?</a:t>
            </a:r>
            <a:endParaRPr lang="fr-FR" sz="2400" dirty="0">
              <a:solidFill>
                <a:srgbClr val="FF0000"/>
              </a:solidFill>
              <a:latin typeface="Poppins" pitchFamily="2" charset="77"/>
              <a:ea typeface="Jumper PERSONAL USE ONLY" pitchFamily="2" charset="77"/>
              <a:cs typeface="Poppins" pitchFamily="2" charset="77"/>
            </a:endParaRPr>
          </a:p>
        </p:txBody>
      </p:sp>
      <p:sp>
        <p:nvSpPr>
          <p:cNvPr id="12" name="ZoneTexte 11">
            <a:extLst>
              <a:ext uri="{FF2B5EF4-FFF2-40B4-BE49-F238E27FC236}">
                <a16:creationId xmlns:a16="http://schemas.microsoft.com/office/drawing/2014/main" id="{2D780291-7CAB-DD73-FEDE-2C9BE08BB9CA}"/>
              </a:ext>
            </a:extLst>
          </p:cNvPr>
          <p:cNvSpPr txBox="1"/>
          <p:nvPr/>
        </p:nvSpPr>
        <p:spPr>
          <a:xfrm>
            <a:off x="2952966" y="1248607"/>
            <a:ext cx="4548704"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concernant / suggestion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13" name="ZoneTexte 12">
            <a:extLst>
              <a:ext uri="{FF2B5EF4-FFF2-40B4-BE49-F238E27FC236}">
                <a16:creationId xmlns:a16="http://schemas.microsoft.com/office/drawing/2014/main" id="{65340070-E3A6-A318-1FB8-5256664F8F4F}"/>
              </a:ext>
            </a:extLst>
          </p:cNvPr>
          <p:cNvSpPr txBox="1"/>
          <p:nvPr/>
        </p:nvSpPr>
        <p:spPr>
          <a:xfrm>
            <a:off x="7517357" y="1248606"/>
            <a:ext cx="4696167" cy="830997"/>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Et concernant (qqn/qqch) </a:t>
            </a:r>
            <a:r>
              <a:rPr lang="fr-FR" sz="2400" b="1" dirty="0">
                <a:latin typeface="Poppins" pitchFamily="2" charset="77"/>
                <a:ea typeface="Helvetica Neue" panose="02000503000000020004" pitchFamily="2" charset="0"/>
                <a:cs typeface="Poppins" pitchFamily="2" charset="77"/>
              </a:rPr>
              <a:t>/</a:t>
            </a:r>
            <a:r>
              <a:rPr lang="fr-FR" sz="2400" b="1" dirty="0">
                <a:solidFill>
                  <a:srgbClr val="FF0000"/>
                </a:solidFill>
                <a:latin typeface="Poppins" pitchFamily="2" charset="77"/>
                <a:ea typeface="Helvetica Neue" panose="02000503000000020004" pitchFamily="2" charset="0"/>
                <a:cs typeface="Poppins" pitchFamily="2" charset="77"/>
              </a:rPr>
              <a:t> Et si</a:t>
            </a:r>
            <a:r>
              <a:rPr lang="fr-FR" sz="2400" b="1" dirty="0">
                <a:latin typeface="Poppins" pitchFamily="2" charset="77"/>
                <a:ea typeface="Helvetica Neue" panose="02000503000000020004" pitchFamily="2" charset="0"/>
                <a:cs typeface="Poppins" pitchFamily="2" charset="77"/>
              </a:rPr>
              <a:t>/ </a:t>
            </a:r>
            <a:r>
              <a:rPr lang="fr-FR" sz="2400" b="1" dirty="0">
                <a:solidFill>
                  <a:srgbClr val="FF0000"/>
                </a:solidFill>
                <a:latin typeface="Poppins" pitchFamily="2" charset="77"/>
                <a:ea typeface="Helvetica Neue" panose="02000503000000020004" pitchFamily="2" charset="0"/>
                <a:cs typeface="Poppins" pitchFamily="2" charset="77"/>
              </a:rPr>
              <a:t>Que direz-tu de </a:t>
            </a:r>
            <a:r>
              <a:rPr lang="fr-FR" sz="2400" b="1" dirty="0">
                <a:latin typeface="Poppins" pitchFamily="2" charset="77"/>
                <a:ea typeface="Helvetica Neue" panose="02000503000000020004" pitchFamily="2" charset="0"/>
                <a:cs typeface="Poppins" pitchFamily="2" charset="77"/>
              </a:rPr>
              <a:t>…?</a:t>
            </a:r>
          </a:p>
        </p:txBody>
      </p:sp>
      <p:sp>
        <p:nvSpPr>
          <p:cNvPr id="14" name="ZoneTexte 13">
            <a:extLst>
              <a:ext uri="{FF2B5EF4-FFF2-40B4-BE49-F238E27FC236}">
                <a16:creationId xmlns:a16="http://schemas.microsoft.com/office/drawing/2014/main" id="{A91FA771-49AC-0930-6515-32341618C953}"/>
              </a:ext>
            </a:extLst>
          </p:cNvPr>
          <p:cNvSpPr txBox="1"/>
          <p:nvPr/>
        </p:nvSpPr>
        <p:spPr>
          <a:xfrm>
            <a:off x="2970775" y="2145068"/>
            <a:ext cx="4711856" cy="830997"/>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What</a:t>
            </a:r>
            <a:r>
              <a:rPr lang="fr-FR" sz="2400" dirty="0">
                <a:highlight>
                  <a:srgbClr val="FFFF00"/>
                </a:highlight>
                <a:latin typeface="Poppins" pitchFamily="2" charset="77"/>
                <a:ea typeface="Jumper PERSONAL USE ONLY" pitchFamily="2" charset="77"/>
                <a:cs typeface="Poppins" pitchFamily="2" charset="77"/>
              </a:rPr>
              <a:t> about</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grandma</a:t>
            </a:r>
            <a:r>
              <a:rPr lang="fr-FR" sz="2400" dirty="0">
                <a:latin typeface="Poppins" pitchFamily="2" charset="77"/>
                <a:ea typeface="Jumper PERSONAL USE ONLY" pitchFamily="2" charset="77"/>
                <a:cs typeface="Poppins" pitchFamily="2" charset="77"/>
              </a:rPr>
              <a:t> ? Is </a:t>
            </a:r>
            <a:r>
              <a:rPr lang="fr-FR" sz="2400" dirty="0" err="1">
                <a:latin typeface="Poppins" pitchFamily="2" charset="77"/>
                <a:ea typeface="Jumper PERSONAL USE ONLY" pitchFamily="2" charset="77"/>
                <a:cs typeface="Poppins" pitchFamily="2" charset="77"/>
              </a:rPr>
              <a:t>she</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coming</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with</a:t>
            </a:r>
            <a:r>
              <a:rPr lang="fr-FR" sz="2400" dirty="0">
                <a:latin typeface="Poppins" pitchFamily="2" charset="77"/>
                <a:ea typeface="Jumper PERSONAL USE ONLY" pitchFamily="2" charset="77"/>
                <a:cs typeface="Poppins" pitchFamily="2" charset="77"/>
              </a:rPr>
              <a:t> us ?</a:t>
            </a:r>
          </a:p>
        </p:txBody>
      </p:sp>
      <p:sp>
        <p:nvSpPr>
          <p:cNvPr id="23" name="ZoneTexte 22">
            <a:extLst>
              <a:ext uri="{FF2B5EF4-FFF2-40B4-BE49-F238E27FC236}">
                <a16:creationId xmlns:a16="http://schemas.microsoft.com/office/drawing/2014/main" id="{FCDFCCF8-189F-9F4F-39A0-0F6CAE4A7FA2}"/>
              </a:ext>
            </a:extLst>
          </p:cNvPr>
          <p:cNvSpPr txBox="1"/>
          <p:nvPr/>
        </p:nvSpPr>
        <p:spPr>
          <a:xfrm>
            <a:off x="203901" y="4669455"/>
            <a:ext cx="4219149" cy="461665"/>
          </a:xfrm>
          <a:prstGeom prst="rect">
            <a:avLst/>
          </a:prstGeom>
          <a:noFill/>
        </p:spPr>
        <p:txBody>
          <a:bodyPr wrap="square" rtlCol="0">
            <a:spAutoFit/>
          </a:bodyPr>
          <a:lstStyle/>
          <a:p>
            <a:pPr algn="just"/>
            <a:r>
              <a:rPr lang="fr-FR" sz="2400" dirty="0" err="1">
                <a:solidFill>
                  <a:srgbClr val="FF0000"/>
                </a:solidFill>
                <a:latin typeface="Poppins" pitchFamily="2" charset="77"/>
                <a:ea typeface="Jumper PERSONAL USE ONLY" pitchFamily="2" charset="77"/>
                <a:cs typeface="Poppins" pitchFamily="2" charset="77"/>
              </a:rPr>
              <a:t>Wh</a:t>
            </a:r>
            <a:r>
              <a:rPr lang="fr-FR" sz="2400" dirty="0" err="1">
                <a:latin typeface="Poppins" pitchFamily="2" charset="77"/>
                <a:ea typeface="Jumper PERSONAL USE ONLY" pitchFamily="2" charset="77"/>
                <a:cs typeface="Poppins" pitchFamily="2" charset="77"/>
              </a:rPr>
              <a:t>at</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solidFill>
                  <a:srgbClr val="FF0000"/>
                </a:solidFill>
                <a:latin typeface="Poppins" pitchFamily="2" charset="77"/>
                <a:ea typeface="Jumper PERSONAL USE ONLY" pitchFamily="2" charset="77"/>
                <a:cs typeface="Poppins" pitchFamily="2" charset="77"/>
              </a:rPr>
              <a:t> the </a:t>
            </a:r>
            <a:r>
              <a:rPr lang="fr-FR" sz="2400" dirty="0" err="1">
                <a:solidFill>
                  <a:srgbClr val="FF0000"/>
                </a:solidFill>
                <a:latin typeface="Poppins" pitchFamily="2" charset="77"/>
                <a:ea typeface="Jumper PERSONAL USE ONLY" pitchFamily="2" charset="77"/>
                <a:cs typeface="Poppins" pitchFamily="2" charset="77"/>
              </a:rPr>
              <a:t>weather</a:t>
            </a:r>
            <a:r>
              <a:rPr lang="fr-FR" sz="2400" dirty="0">
                <a:solidFill>
                  <a:srgbClr val="FF0000"/>
                </a:solidFill>
                <a:latin typeface="Poppins" pitchFamily="2" charset="77"/>
                <a:ea typeface="Jumper PERSONAL USE ONLY" pitchFamily="2" charset="77"/>
                <a:cs typeface="Poppins" pitchFamily="2" charset="77"/>
              </a:rPr>
              <a:t> like </a:t>
            </a:r>
            <a:r>
              <a:rPr lang="fr-FR" sz="2400" dirty="0">
                <a:latin typeface="Poppins" pitchFamily="2" charset="77"/>
                <a:ea typeface="Jumper PERSONAL USE ONLY" pitchFamily="2" charset="77"/>
                <a:cs typeface="Poppins" pitchFamily="2" charset="77"/>
              </a:rPr>
              <a:t>?</a:t>
            </a:r>
          </a:p>
        </p:txBody>
      </p:sp>
      <p:sp>
        <p:nvSpPr>
          <p:cNvPr id="24" name="ZoneTexte 23">
            <a:extLst>
              <a:ext uri="{FF2B5EF4-FFF2-40B4-BE49-F238E27FC236}">
                <a16:creationId xmlns:a16="http://schemas.microsoft.com/office/drawing/2014/main" id="{9269D557-FF58-F9A8-5225-E1320BFE66FC}"/>
              </a:ext>
            </a:extLst>
          </p:cNvPr>
          <p:cNvSpPr txBox="1"/>
          <p:nvPr/>
        </p:nvSpPr>
        <p:spPr>
          <a:xfrm>
            <a:off x="5562147" y="4669454"/>
            <a:ext cx="1955211"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météo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25" name="ZoneTexte 24">
            <a:extLst>
              <a:ext uri="{FF2B5EF4-FFF2-40B4-BE49-F238E27FC236}">
                <a16:creationId xmlns:a16="http://schemas.microsoft.com/office/drawing/2014/main" id="{8F265B30-C258-5EDE-28EA-7DD6B32DD33E}"/>
              </a:ext>
            </a:extLst>
          </p:cNvPr>
          <p:cNvSpPr txBox="1"/>
          <p:nvPr/>
        </p:nvSpPr>
        <p:spPr>
          <a:xfrm>
            <a:off x="7475770" y="4669454"/>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Quel temps</a:t>
            </a:r>
            <a:r>
              <a:rPr lang="fr-FR" sz="2400" b="1" dirty="0">
                <a:latin typeface="Poppins" pitchFamily="2" charset="77"/>
                <a:ea typeface="Helvetica Neue" panose="02000503000000020004" pitchFamily="2" charset="0"/>
                <a:cs typeface="Poppins" pitchFamily="2" charset="77"/>
              </a:rPr>
              <a:t>…?</a:t>
            </a:r>
          </a:p>
        </p:txBody>
      </p:sp>
      <p:sp>
        <p:nvSpPr>
          <p:cNvPr id="26" name="ZoneTexte 25">
            <a:extLst>
              <a:ext uri="{FF2B5EF4-FFF2-40B4-BE49-F238E27FC236}">
                <a16:creationId xmlns:a16="http://schemas.microsoft.com/office/drawing/2014/main" id="{8DE6F8A8-4596-A6C8-FAA1-5FCE57424CC7}"/>
              </a:ext>
            </a:extLst>
          </p:cNvPr>
          <p:cNvSpPr txBox="1"/>
          <p:nvPr/>
        </p:nvSpPr>
        <p:spPr>
          <a:xfrm>
            <a:off x="2970775" y="5283528"/>
            <a:ext cx="4546583" cy="830997"/>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What</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a:t>
            </a:r>
            <a:r>
              <a:rPr lang="fr-FR" sz="2400" dirty="0">
                <a:highlight>
                  <a:srgbClr val="FFFF00"/>
                </a:highlight>
                <a:latin typeface="Poppins" pitchFamily="2" charset="77"/>
                <a:ea typeface="Jumper PERSONAL USE ONLY" pitchFamily="2" charset="77"/>
                <a:cs typeface="Poppins" pitchFamily="2" charset="77"/>
              </a:rPr>
              <a:t>the </a:t>
            </a:r>
            <a:r>
              <a:rPr lang="fr-FR" sz="2400" dirty="0" err="1">
                <a:highlight>
                  <a:srgbClr val="FFFF00"/>
                </a:highlight>
                <a:latin typeface="Poppins" pitchFamily="2" charset="77"/>
                <a:ea typeface="Jumper PERSONAL USE ONLY" pitchFamily="2" charset="77"/>
                <a:cs typeface="Poppins" pitchFamily="2" charset="77"/>
              </a:rPr>
              <a:t>weather</a:t>
            </a:r>
            <a:r>
              <a:rPr lang="fr-FR" sz="2400" dirty="0">
                <a:highlight>
                  <a:srgbClr val="FFFF00"/>
                </a:highlight>
                <a:latin typeface="Poppins" pitchFamily="2" charset="77"/>
                <a:ea typeface="Jumper PERSONAL USE ONLY" pitchFamily="2" charset="77"/>
                <a:cs typeface="Poppins" pitchFamily="2" charset="77"/>
              </a:rPr>
              <a:t> like </a:t>
            </a:r>
            <a:r>
              <a:rPr lang="fr-FR" sz="2400" dirty="0" err="1">
                <a:latin typeface="Poppins" pitchFamily="2" charset="77"/>
                <a:ea typeface="Jumper PERSONAL USE ONLY" pitchFamily="2" charset="77"/>
                <a:cs typeface="Poppins" pitchFamily="2" charset="77"/>
              </a:rPr>
              <a:t>today</a:t>
            </a:r>
            <a:r>
              <a:rPr lang="fr-FR" sz="2400" dirty="0">
                <a:latin typeface="Poppins" pitchFamily="2" charset="77"/>
                <a:ea typeface="Jumper PERSONAL USE ONLY" pitchFamily="2" charset="77"/>
                <a:cs typeface="Poppins" pitchFamily="2" charset="77"/>
              </a:rPr>
              <a:t> ?</a:t>
            </a:r>
          </a:p>
        </p:txBody>
      </p:sp>
      <p:sp>
        <p:nvSpPr>
          <p:cNvPr id="40" name="ZoneTexte 39">
            <a:extLst>
              <a:ext uri="{FF2B5EF4-FFF2-40B4-BE49-F238E27FC236}">
                <a16:creationId xmlns:a16="http://schemas.microsoft.com/office/drawing/2014/main" id="{0BFE13E5-4794-C222-45DE-51F5C0C4E5E3}"/>
              </a:ext>
            </a:extLst>
          </p:cNvPr>
          <p:cNvSpPr txBox="1"/>
          <p:nvPr/>
        </p:nvSpPr>
        <p:spPr>
          <a:xfrm>
            <a:off x="8369299" y="2143221"/>
            <a:ext cx="3818327"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Et concernant mamie? Vient-elle avec nous?</a:t>
            </a:r>
          </a:p>
        </p:txBody>
      </p:sp>
      <p:sp>
        <p:nvSpPr>
          <p:cNvPr id="42" name="ZoneTexte 41">
            <a:extLst>
              <a:ext uri="{FF2B5EF4-FFF2-40B4-BE49-F238E27FC236}">
                <a16:creationId xmlns:a16="http://schemas.microsoft.com/office/drawing/2014/main" id="{0B1CD329-0A52-7B11-719E-8187AD6D93D3}"/>
              </a:ext>
            </a:extLst>
          </p:cNvPr>
          <p:cNvSpPr txBox="1"/>
          <p:nvPr/>
        </p:nvSpPr>
        <p:spPr>
          <a:xfrm>
            <a:off x="8508253" y="5257990"/>
            <a:ext cx="3679374"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Quel temps fait-il aujourd’hui?</a:t>
            </a:r>
          </a:p>
        </p:txBody>
      </p:sp>
      <p:sp>
        <p:nvSpPr>
          <p:cNvPr id="7" name="ZoneTexte 6">
            <a:extLst>
              <a:ext uri="{FF2B5EF4-FFF2-40B4-BE49-F238E27FC236}">
                <a16:creationId xmlns:a16="http://schemas.microsoft.com/office/drawing/2014/main" id="{7159B9BD-3767-FDA3-5D22-4FDD572154B4}"/>
              </a:ext>
            </a:extLst>
          </p:cNvPr>
          <p:cNvSpPr txBox="1"/>
          <p:nvPr/>
        </p:nvSpPr>
        <p:spPr>
          <a:xfrm>
            <a:off x="2975148" y="3174564"/>
            <a:ext cx="4711856" cy="830997"/>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What</a:t>
            </a:r>
            <a:r>
              <a:rPr lang="fr-FR" sz="2400" dirty="0">
                <a:highlight>
                  <a:srgbClr val="FFFF00"/>
                </a:highlight>
                <a:latin typeface="Poppins" pitchFamily="2" charset="77"/>
                <a:ea typeface="Jumper PERSONAL USE ONLY" pitchFamily="2" charset="77"/>
                <a:cs typeface="Poppins" pitchFamily="2" charset="77"/>
              </a:rPr>
              <a:t> about</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eat</a:t>
            </a:r>
            <a:r>
              <a:rPr lang="fr-FR" sz="2400" dirty="0" err="1">
                <a:solidFill>
                  <a:srgbClr val="FF0000"/>
                </a:solidFill>
                <a:latin typeface="Poppins" pitchFamily="2" charset="77"/>
                <a:ea typeface="Jumper PERSONAL USE ONLY" pitchFamily="2" charset="77"/>
                <a:cs typeface="Poppins" pitchFamily="2" charset="77"/>
              </a:rPr>
              <a:t>ing</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Italian</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tonight</a:t>
            </a:r>
            <a:r>
              <a:rPr lang="fr-FR" sz="2400" dirty="0">
                <a:latin typeface="Poppins" pitchFamily="2" charset="77"/>
                <a:ea typeface="Jumper PERSONAL USE ONLY" pitchFamily="2" charset="77"/>
                <a:cs typeface="Poppins" pitchFamily="2" charset="77"/>
              </a:rPr>
              <a:t> ?</a:t>
            </a:r>
          </a:p>
        </p:txBody>
      </p:sp>
      <p:sp>
        <p:nvSpPr>
          <p:cNvPr id="8" name="ZoneTexte 7">
            <a:extLst>
              <a:ext uri="{FF2B5EF4-FFF2-40B4-BE49-F238E27FC236}">
                <a16:creationId xmlns:a16="http://schemas.microsoft.com/office/drawing/2014/main" id="{41BB5769-14A4-438B-22B7-85474D12D22C}"/>
              </a:ext>
            </a:extLst>
          </p:cNvPr>
          <p:cNvSpPr txBox="1"/>
          <p:nvPr/>
        </p:nvSpPr>
        <p:spPr>
          <a:xfrm>
            <a:off x="8369298" y="3172717"/>
            <a:ext cx="3822701"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Et si on mangeait italien ce soir?</a:t>
            </a:r>
          </a:p>
        </p:txBody>
      </p:sp>
      <p:pic>
        <p:nvPicPr>
          <p:cNvPr id="9" name="Image 8">
            <a:extLst>
              <a:ext uri="{FF2B5EF4-FFF2-40B4-BE49-F238E27FC236}">
                <a16:creationId xmlns:a16="http://schemas.microsoft.com/office/drawing/2014/main" id="{0000514E-CC2C-B42A-3529-D7C5527C6AD4}"/>
              </a:ext>
            </a:extLst>
          </p:cNvPr>
          <p:cNvPicPr>
            <a:picLocks noChangeAspect="1"/>
          </p:cNvPicPr>
          <p:nvPr/>
        </p:nvPicPr>
        <p:blipFill>
          <a:blip r:embed="rId5"/>
          <a:srcRect/>
          <a:stretch/>
        </p:blipFill>
        <p:spPr>
          <a:xfrm>
            <a:off x="4571253" y="249218"/>
            <a:ext cx="3937000" cy="685800"/>
          </a:xfrm>
          <a:prstGeom prst="rect">
            <a:avLst/>
          </a:prstGeom>
        </p:spPr>
      </p:pic>
      <p:pic>
        <p:nvPicPr>
          <p:cNvPr id="2" name="Image 1" descr="Une image contenant Visage humain, habits, costume universitaire, commencement&#10;&#10;Le contenu généré par l’IA peut être incorrect.">
            <a:extLst>
              <a:ext uri="{FF2B5EF4-FFF2-40B4-BE49-F238E27FC236}">
                <a16:creationId xmlns:a16="http://schemas.microsoft.com/office/drawing/2014/main" id="{D4D3173A-6C81-87FD-F745-9B226352A9B8}"/>
              </a:ext>
            </a:extLst>
          </p:cNvPr>
          <p:cNvPicPr>
            <a:picLocks noChangeAspect="1"/>
          </p:cNvPicPr>
          <p:nvPr/>
        </p:nvPicPr>
        <p:blipFill>
          <a:blip r:embed="rId6"/>
          <a:stretch>
            <a:fillRect/>
          </a:stretch>
        </p:blipFill>
        <p:spPr>
          <a:xfrm>
            <a:off x="0" y="0"/>
            <a:ext cx="1311876" cy="1311876"/>
          </a:xfrm>
          <a:prstGeom prst="rect">
            <a:avLst/>
          </a:prstGeom>
        </p:spPr>
      </p:pic>
      <p:pic>
        <p:nvPicPr>
          <p:cNvPr id="10" name="Picture 8" descr="Le TOEIC est le Test le Plus Demandé par les Grandes Entreprises">
            <a:extLst>
              <a:ext uri="{FF2B5EF4-FFF2-40B4-BE49-F238E27FC236}">
                <a16:creationId xmlns:a16="http://schemas.microsoft.com/office/drawing/2014/main" id="{6FB23A71-860C-AD06-1552-7170F57359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672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0-#ppt_w/2"/>
                                          </p:val>
                                        </p:tav>
                                        <p:tav tm="100000">
                                          <p:val>
                                            <p:strVal val="#ppt_x"/>
                                          </p:val>
                                        </p:tav>
                                      </p:tavLst>
                                    </p:anim>
                                    <p:anim calcmode="lin" valueType="num">
                                      <p:cBhvr additive="base">
                                        <p:cTn id="39"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0-#ppt_w/2"/>
                                          </p:val>
                                        </p:tav>
                                        <p:tav tm="100000">
                                          <p:val>
                                            <p:strVal val="#ppt_x"/>
                                          </p:val>
                                        </p:tav>
                                      </p:tavLst>
                                    </p:anim>
                                    <p:anim calcmode="lin" valueType="num">
                                      <p:cBhvr additive="base">
                                        <p:cTn id="5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0-#ppt_w/2"/>
                                          </p:val>
                                        </p:tav>
                                        <p:tav tm="100000">
                                          <p:val>
                                            <p:strVal val="#ppt_x"/>
                                          </p:val>
                                        </p:tav>
                                      </p:tavLst>
                                    </p:anim>
                                    <p:anim calcmode="lin" valueType="num">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fill="hold"/>
                                        <p:tgtEl>
                                          <p:spTgt spid="24"/>
                                        </p:tgtEl>
                                        <p:attrNameLst>
                                          <p:attrName>ppt_x</p:attrName>
                                        </p:attrNameLst>
                                      </p:cBhvr>
                                      <p:tavLst>
                                        <p:tav tm="0">
                                          <p:val>
                                            <p:strVal val="0-#ppt_w/2"/>
                                          </p:val>
                                        </p:tav>
                                        <p:tav tm="100000">
                                          <p:val>
                                            <p:strVal val="#ppt_x"/>
                                          </p:val>
                                        </p:tav>
                                      </p:tavLst>
                                    </p:anim>
                                    <p:anim calcmode="lin" valueType="num">
                                      <p:cBhvr additive="base">
                                        <p:cTn id="6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0-#ppt_w/2"/>
                                          </p:val>
                                        </p:tav>
                                        <p:tav tm="100000">
                                          <p:val>
                                            <p:strVal val="#ppt_x"/>
                                          </p:val>
                                        </p:tav>
                                      </p:tavLst>
                                    </p:anim>
                                    <p:anim calcmode="lin" valueType="num">
                                      <p:cBhvr additive="base">
                                        <p:cTn id="6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0-#ppt_w/2"/>
                                          </p:val>
                                        </p:tav>
                                        <p:tav tm="100000">
                                          <p:val>
                                            <p:strVal val="#ppt_x"/>
                                          </p:val>
                                        </p:tav>
                                      </p:tavLst>
                                    </p:anim>
                                    <p:anim calcmode="lin" valueType="num">
                                      <p:cBhvr additive="base">
                                        <p:cTn id="75"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additive="base">
                                        <p:cTn id="80" dur="500" fill="hold"/>
                                        <p:tgtEl>
                                          <p:spTgt spid="42"/>
                                        </p:tgtEl>
                                        <p:attrNameLst>
                                          <p:attrName>ppt_x</p:attrName>
                                        </p:attrNameLst>
                                      </p:cBhvr>
                                      <p:tavLst>
                                        <p:tav tm="0">
                                          <p:val>
                                            <p:strVal val="0-#ppt_w/2"/>
                                          </p:val>
                                        </p:tav>
                                        <p:tav tm="100000">
                                          <p:val>
                                            <p:strVal val="#ppt_x"/>
                                          </p:val>
                                        </p:tav>
                                      </p:tavLst>
                                    </p:anim>
                                    <p:anim calcmode="lin" valueType="num">
                                      <p:cBhvr additive="base">
                                        <p:cTn id="81"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3" grpId="0"/>
      <p:bldP spid="24" grpId="0"/>
      <p:bldP spid="25" grpId="0"/>
      <p:bldP spid="26" grpId="0"/>
      <p:bldP spid="40" grpId="0"/>
      <p:bldP spid="42" grpId="0"/>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98013-3D7E-6C6D-7582-35B5F9729AE0}"/>
            </a:ext>
          </a:extLst>
        </p:cNvPr>
        <p:cNvGrpSpPr/>
        <p:nvPr/>
      </p:nvGrpSpPr>
      <p:grpSpPr>
        <a:xfrm>
          <a:off x="0" y="0"/>
          <a:ext cx="0" cy="0"/>
          <a:chOff x="0" y="0"/>
          <a:chExt cx="0" cy="0"/>
        </a:xfrm>
      </p:grpSpPr>
      <p:pic>
        <p:nvPicPr>
          <p:cNvPr id="47" name="Image 46" descr="Une image contenant clipart, Graphique, cercle, conception&#10;&#10;Le contenu généré par l’IA peut être incorrect.">
            <a:extLst>
              <a:ext uri="{FF2B5EF4-FFF2-40B4-BE49-F238E27FC236}">
                <a16:creationId xmlns:a16="http://schemas.microsoft.com/office/drawing/2014/main" id="{CA3E4603-FCCB-2F1A-F908-D3EA34746BD7}"/>
              </a:ext>
            </a:extLst>
          </p:cNvPr>
          <p:cNvPicPr>
            <a:picLocks noChangeAspect="1"/>
          </p:cNvPicPr>
          <p:nvPr/>
        </p:nvPicPr>
        <p:blipFill>
          <a:blip r:embed="rId2"/>
          <a:stretch>
            <a:fillRect/>
          </a:stretch>
        </p:blipFill>
        <p:spPr>
          <a:xfrm>
            <a:off x="55911" y="5456738"/>
            <a:ext cx="1396371" cy="1396371"/>
          </a:xfrm>
          <a:prstGeom prst="rect">
            <a:avLst/>
          </a:prstGeom>
        </p:spPr>
      </p:pic>
      <p:pic>
        <p:nvPicPr>
          <p:cNvPr id="5" name="Image 4" descr="Une image contenant cercle, Graphique, clipart, symbole&#10;&#10;Le contenu généré par l’IA peut être incorrect.">
            <a:extLst>
              <a:ext uri="{FF2B5EF4-FFF2-40B4-BE49-F238E27FC236}">
                <a16:creationId xmlns:a16="http://schemas.microsoft.com/office/drawing/2014/main" id="{695491F6-7E51-6289-ACE8-6824011D1410}"/>
              </a:ext>
            </a:extLst>
          </p:cNvPr>
          <p:cNvPicPr>
            <a:picLocks noChangeAspect="1"/>
          </p:cNvPicPr>
          <p:nvPr/>
        </p:nvPicPr>
        <p:blipFill>
          <a:blip r:embed="rId3"/>
          <a:srcRect t="21220" b="24843"/>
          <a:stretch>
            <a:fillRect/>
          </a:stretch>
        </p:blipFill>
        <p:spPr>
          <a:xfrm>
            <a:off x="3128025" y="257268"/>
            <a:ext cx="1295025" cy="698500"/>
          </a:xfrm>
          <a:prstGeom prst="rect">
            <a:avLst/>
          </a:prstGeom>
        </p:spPr>
      </p:pic>
      <p:pic>
        <p:nvPicPr>
          <p:cNvPr id="6" name="Image 5">
            <a:extLst>
              <a:ext uri="{FF2B5EF4-FFF2-40B4-BE49-F238E27FC236}">
                <a16:creationId xmlns:a16="http://schemas.microsoft.com/office/drawing/2014/main" id="{4F147C8B-7E0C-5654-0316-14F5B37F449C}"/>
              </a:ext>
            </a:extLst>
          </p:cNvPr>
          <p:cNvPicPr>
            <a:picLocks noChangeAspect="1"/>
          </p:cNvPicPr>
          <p:nvPr/>
        </p:nvPicPr>
        <p:blipFill>
          <a:blip r:embed="rId4"/>
          <a:stretch>
            <a:fillRect/>
          </a:stretch>
        </p:blipFill>
        <p:spPr>
          <a:xfrm>
            <a:off x="11203747" y="5869747"/>
            <a:ext cx="988253" cy="988253"/>
          </a:xfrm>
          <a:prstGeom prst="rect">
            <a:avLst/>
          </a:prstGeom>
        </p:spPr>
      </p:pic>
      <p:sp>
        <p:nvSpPr>
          <p:cNvPr id="11" name="ZoneTexte 10">
            <a:extLst>
              <a:ext uri="{FF2B5EF4-FFF2-40B4-BE49-F238E27FC236}">
                <a16:creationId xmlns:a16="http://schemas.microsoft.com/office/drawing/2014/main" id="{5E5EC4F2-C0CC-68F2-CC5B-84A28D91283A}"/>
              </a:ext>
            </a:extLst>
          </p:cNvPr>
          <p:cNvSpPr txBox="1"/>
          <p:nvPr/>
        </p:nvSpPr>
        <p:spPr>
          <a:xfrm>
            <a:off x="208275" y="3252100"/>
            <a:ext cx="2697266" cy="461665"/>
          </a:xfrm>
          <a:prstGeom prst="rect">
            <a:avLst/>
          </a:prstGeom>
          <a:noFill/>
        </p:spPr>
        <p:txBody>
          <a:bodyPr wrap="square" rtlCol="0">
            <a:spAutoFit/>
          </a:bodyPr>
          <a:lstStyle/>
          <a:p>
            <a:pPr algn="just"/>
            <a:r>
              <a:rPr lang="fr-FR" sz="2400" dirty="0" err="1">
                <a:solidFill>
                  <a:srgbClr val="FF0000"/>
                </a:solidFill>
                <a:latin typeface="Poppins" pitchFamily="2" charset="77"/>
                <a:ea typeface="Jumper PERSONAL USE ONLY" pitchFamily="2" charset="77"/>
                <a:cs typeface="Poppins" pitchFamily="2" charset="77"/>
              </a:rPr>
              <a:t>Wh</a:t>
            </a:r>
            <a:r>
              <a:rPr lang="fr-FR" sz="2400" dirty="0" err="1">
                <a:latin typeface="Poppins" pitchFamily="2" charset="77"/>
                <a:ea typeface="Jumper PERSONAL USE ONLY" pitchFamily="2" charset="77"/>
                <a:cs typeface="Poppins" pitchFamily="2" charset="77"/>
              </a:rPr>
              <a:t>ere</a:t>
            </a:r>
            <a:r>
              <a:rPr lang="fr-FR" sz="2400" dirty="0">
                <a:latin typeface="Poppins" pitchFamily="2" charset="77"/>
                <a:ea typeface="Jumper PERSONAL USE ONLY" pitchFamily="2" charset="77"/>
                <a:cs typeface="Poppins" pitchFamily="2" charset="77"/>
              </a:rPr>
              <a:t> …. ?</a:t>
            </a:r>
            <a:endParaRPr lang="fr-FR" sz="2400" dirty="0">
              <a:solidFill>
                <a:srgbClr val="FF0000"/>
              </a:solidFill>
              <a:latin typeface="Poppins" pitchFamily="2" charset="77"/>
              <a:ea typeface="Jumper PERSONAL USE ONLY" pitchFamily="2" charset="77"/>
              <a:cs typeface="Poppins" pitchFamily="2" charset="77"/>
            </a:endParaRPr>
          </a:p>
        </p:txBody>
      </p:sp>
      <p:sp>
        <p:nvSpPr>
          <p:cNvPr id="12" name="ZoneTexte 11">
            <a:extLst>
              <a:ext uri="{FF2B5EF4-FFF2-40B4-BE49-F238E27FC236}">
                <a16:creationId xmlns:a16="http://schemas.microsoft.com/office/drawing/2014/main" id="{E673B76F-15B3-488E-E91E-43648275EA08}"/>
              </a:ext>
            </a:extLst>
          </p:cNvPr>
          <p:cNvSpPr txBox="1"/>
          <p:nvPr/>
        </p:nvSpPr>
        <p:spPr>
          <a:xfrm>
            <a:off x="3375941" y="3252100"/>
            <a:ext cx="4548704"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lieu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13" name="ZoneTexte 12">
            <a:extLst>
              <a:ext uri="{FF2B5EF4-FFF2-40B4-BE49-F238E27FC236}">
                <a16:creationId xmlns:a16="http://schemas.microsoft.com/office/drawing/2014/main" id="{BE8F91B5-5DFF-8872-347A-FEAE5D36DFBC}"/>
              </a:ext>
            </a:extLst>
          </p:cNvPr>
          <p:cNvSpPr txBox="1"/>
          <p:nvPr/>
        </p:nvSpPr>
        <p:spPr>
          <a:xfrm>
            <a:off x="7480144" y="3252099"/>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Où </a:t>
            </a:r>
            <a:r>
              <a:rPr lang="fr-FR" sz="2400" b="1" dirty="0">
                <a:latin typeface="Poppins" pitchFamily="2" charset="77"/>
                <a:ea typeface="Helvetica Neue" panose="02000503000000020004" pitchFamily="2" charset="0"/>
                <a:cs typeface="Poppins" pitchFamily="2" charset="77"/>
              </a:rPr>
              <a:t>…?</a:t>
            </a:r>
          </a:p>
        </p:txBody>
      </p:sp>
      <p:sp>
        <p:nvSpPr>
          <p:cNvPr id="14" name="ZoneTexte 13">
            <a:extLst>
              <a:ext uri="{FF2B5EF4-FFF2-40B4-BE49-F238E27FC236}">
                <a16:creationId xmlns:a16="http://schemas.microsoft.com/office/drawing/2014/main" id="{4105E2A7-ADD8-513D-17DB-0F52C95AB347}"/>
              </a:ext>
            </a:extLst>
          </p:cNvPr>
          <p:cNvSpPr txBox="1"/>
          <p:nvPr/>
        </p:nvSpPr>
        <p:spPr>
          <a:xfrm>
            <a:off x="3393750" y="3866174"/>
            <a:ext cx="4188150" cy="461665"/>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Where</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does</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she</a:t>
            </a:r>
            <a:r>
              <a:rPr lang="fr-FR" sz="2400" dirty="0">
                <a:latin typeface="Poppins" pitchFamily="2" charset="77"/>
                <a:ea typeface="Jumper PERSONAL USE ONLY" pitchFamily="2" charset="77"/>
                <a:cs typeface="Poppins" pitchFamily="2" charset="77"/>
              </a:rPr>
              <a:t> live ?</a:t>
            </a:r>
          </a:p>
        </p:txBody>
      </p:sp>
      <p:sp>
        <p:nvSpPr>
          <p:cNvPr id="23" name="ZoneTexte 22">
            <a:extLst>
              <a:ext uri="{FF2B5EF4-FFF2-40B4-BE49-F238E27FC236}">
                <a16:creationId xmlns:a16="http://schemas.microsoft.com/office/drawing/2014/main" id="{37C2469D-8AC6-B9A9-E58B-4AF54659AAC6}"/>
              </a:ext>
            </a:extLst>
          </p:cNvPr>
          <p:cNvSpPr txBox="1"/>
          <p:nvPr/>
        </p:nvSpPr>
        <p:spPr>
          <a:xfrm>
            <a:off x="182376" y="4750027"/>
            <a:ext cx="2697266" cy="461665"/>
          </a:xfrm>
          <a:prstGeom prst="rect">
            <a:avLst/>
          </a:prstGeom>
          <a:noFill/>
        </p:spPr>
        <p:txBody>
          <a:bodyPr wrap="square" rtlCol="0">
            <a:spAutoFit/>
          </a:bodyPr>
          <a:lstStyle/>
          <a:p>
            <a:pPr algn="just"/>
            <a:r>
              <a:rPr lang="fr-FR" sz="2400" dirty="0" err="1">
                <a:solidFill>
                  <a:srgbClr val="FF0000"/>
                </a:solidFill>
                <a:latin typeface="Poppins" pitchFamily="2" charset="77"/>
                <a:ea typeface="Jumper PERSONAL USE ONLY" pitchFamily="2" charset="77"/>
                <a:cs typeface="Poppins" pitchFamily="2" charset="77"/>
              </a:rPr>
              <a:t>Wh</a:t>
            </a:r>
            <a:r>
              <a:rPr lang="fr-FR" sz="2400" dirty="0" err="1">
                <a:latin typeface="Poppins" pitchFamily="2" charset="77"/>
                <a:ea typeface="Jumper PERSONAL USE ONLY" pitchFamily="2" charset="77"/>
                <a:cs typeface="Poppins" pitchFamily="2" charset="77"/>
              </a:rPr>
              <a:t>ere</a:t>
            </a:r>
            <a:r>
              <a:rPr lang="fr-FR" sz="2400" dirty="0">
                <a:latin typeface="Poppins" pitchFamily="2" charset="77"/>
                <a:ea typeface="Jumper PERSONAL USE ONLY" pitchFamily="2" charset="77"/>
                <a:cs typeface="Poppins" pitchFamily="2" charset="77"/>
              </a:rPr>
              <a:t> …. </a:t>
            </a:r>
            <a:r>
              <a:rPr lang="fr-FR" sz="2400" dirty="0" err="1">
                <a:latin typeface="Poppins" pitchFamily="2" charset="77"/>
                <a:ea typeface="Jumper PERSONAL USE ONLY" pitchFamily="2" charset="77"/>
                <a:cs typeface="Poppins" pitchFamily="2" charset="77"/>
              </a:rPr>
              <a:t>from</a:t>
            </a:r>
            <a:r>
              <a:rPr lang="fr-FR" sz="2400" dirty="0">
                <a:latin typeface="Poppins" pitchFamily="2" charset="77"/>
                <a:ea typeface="Jumper PERSONAL USE ONLY" pitchFamily="2" charset="77"/>
                <a:cs typeface="Poppins" pitchFamily="2" charset="77"/>
              </a:rPr>
              <a:t> ?</a:t>
            </a:r>
            <a:endParaRPr lang="fr-FR" sz="2400" dirty="0">
              <a:solidFill>
                <a:srgbClr val="FF0000"/>
              </a:solidFill>
              <a:latin typeface="Poppins" pitchFamily="2" charset="77"/>
              <a:ea typeface="Jumper PERSONAL USE ONLY" pitchFamily="2" charset="77"/>
              <a:cs typeface="Poppins" pitchFamily="2" charset="77"/>
            </a:endParaRPr>
          </a:p>
        </p:txBody>
      </p:sp>
      <p:sp>
        <p:nvSpPr>
          <p:cNvPr id="24" name="ZoneTexte 23">
            <a:extLst>
              <a:ext uri="{FF2B5EF4-FFF2-40B4-BE49-F238E27FC236}">
                <a16:creationId xmlns:a16="http://schemas.microsoft.com/office/drawing/2014/main" id="{7F5D4E8C-6D4C-5641-E6C1-496532C06560}"/>
              </a:ext>
            </a:extLst>
          </p:cNvPr>
          <p:cNvSpPr txBox="1"/>
          <p:nvPr/>
        </p:nvSpPr>
        <p:spPr>
          <a:xfrm>
            <a:off x="3375940" y="4750026"/>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origine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25" name="ZoneTexte 24">
            <a:extLst>
              <a:ext uri="{FF2B5EF4-FFF2-40B4-BE49-F238E27FC236}">
                <a16:creationId xmlns:a16="http://schemas.microsoft.com/office/drawing/2014/main" id="{3DE7B704-2955-8CD6-5AC0-96225D9CA84A}"/>
              </a:ext>
            </a:extLst>
          </p:cNvPr>
          <p:cNvSpPr txBox="1"/>
          <p:nvPr/>
        </p:nvSpPr>
        <p:spPr>
          <a:xfrm>
            <a:off x="7454245" y="4750026"/>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D’où </a:t>
            </a:r>
            <a:r>
              <a:rPr lang="fr-FR" sz="2400" b="1" dirty="0">
                <a:latin typeface="Poppins" pitchFamily="2" charset="77"/>
                <a:ea typeface="Helvetica Neue" panose="02000503000000020004" pitchFamily="2" charset="0"/>
                <a:cs typeface="Poppins" pitchFamily="2" charset="77"/>
              </a:rPr>
              <a:t>…?</a:t>
            </a:r>
          </a:p>
        </p:txBody>
      </p:sp>
      <p:sp>
        <p:nvSpPr>
          <p:cNvPr id="26" name="ZoneTexte 25">
            <a:extLst>
              <a:ext uri="{FF2B5EF4-FFF2-40B4-BE49-F238E27FC236}">
                <a16:creationId xmlns:a16="http://schemas.microsoft.com/office/drawing/2014/main" id="{F2ACAB4D-A10E-885D-A523-872DB7D905F8}"/>
              </a:ext>
            </a:extLst>
          </p:cNvPr>
          <p:cNvSpPr txBox="1"/>
          <p:nvPr/>
        </p:nvSpPr>
        <p:spPr>
          <a:xfrm>
            <a:off x="3393750" y="5364100"/>
            <a:ext cx="3954460" cy="461665"/>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Where</a:t>
            </a:r>
            <a:r>
              <a:rPr lang="fr-FR" sz="2400" dirty="0">
                <a:latin typeface="Poppins" pitchFamily="2" charset="77"/>
                <a:ea typeface="Jumper PERSONAL USE ONLY" pitchFamily="2" charset="77"/>
                <a:cs typeface="Poppins" pitchFamily="2" charset="77"/>
              </a:rPr>
              <a:t> are </a:t>
            </a:r>
            <a:r>
              <a:rPr lang="fr-FR" sz="2400" dirty="0" err="1">
                <a:latin typeface="Poppins" pitchFamily="2" charset="77"/>
                <a:ea typeface="Jumper PERSONAL USE ONLY" pitchFamily="2" charset="77"/>
                <a:cs typeface="Poppins" pitchFamily="2" charset="77"/>
              </a:rPr>
              <a:t>you</a:t>
            </a:r>
            <a:r>
              <a:rPr lang="fr-FR" sz="2400" dirty="0">
                <a:latin typeface="Poppins" pitchFamily="2" charset="77"/>
                <a:ea typeface="Jumper PERSONAL USE ONLY" pitchFamily="2" charset="77"/>
                <a:cs typeface="Poppins" pitchFamily="2" charset="77"/>
              </a:rPr>
              <a:t> </a:t>
            </a:r>
            <a:r>
              <a:rPr lang="fr-FR" sz="2400" dirty="0" err="1">
                <a:highlight>
                  <a:srgbClr val="FFFF00"/>
                </a:highlight>
                <a:latin typeface="Poppins" pitchFamily="2" charset="77"/>
                <a:ea typeface="Jumper PERSONAL USE ONLY" pitchFamily="2" charset="77"/>
                <a:cs typeface="Poppins" pitchFamily="2" charset="77"/>
              </a:rPr>
              <a:t>from</a:t>
            </a:r>
            <a:r>
              <a:rPr lang="fr-FR" sz="2400" dirty="0">
                <a:solidFill>
                  <a:srgbClr val="FF0000"/>
                </a:solidFill>
                <a:latin typeface="Poppins" pitchFamily="2" charset="77"/>
                <a:ea typeface="Jumper PERSONAL USE ONLY" pitchFamily="2" charset="77"/>
                <a:cs typeface="Poppins" pitchFamily="2" charset="77"/>
              </a:rPr>
              <a:t> </a:t>
            </a:r>
            <a:r>
              <a:rPr lang="fr-FR" sz="2400" dirty="0">
                <a:latin typeface="Poppins" pitchFamily="2" charset="77"/>
                <a:ea typeface="Jumper PERSONAL USE ONLY" pitchFamily="2" charset="77"/>
                <a:cs typeface="Poppins" pitchFamily="2" charset="77"/>
              </a:rPr>
              <a:t>?</a:t>
            </a:r>
          </a:p>
        </p:txBody>
      </p:sp>
      <p:sp>
        <p:nvSpPr>
          <p:cNvPr id="40" name="ZoneTexte 39">
            <a:extLst>
              <a:ext uri="{FF2B5EF4-FFF2-40B4-BE49-F238E27FC236}">
                <a16:creationId xmlns:a16="http://schemas.microsoft.com/office/drawing/2014/main" id="{910E6B32-8CAB-3D17-5CFE-F5E11CB06DBF}"/>
              </a:ext>
            </a:extLst>
          </p:cNvPr>
          <p:cNvSpPr txBox="1"/>
          <p:nvPr/>
        </p:nvSpPr>
        <p:spPr>
          <a:xfrm>
            <a:off x="8382000" y="3864327"/>
            <a:ext cx="3784102" cy="461665"/>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Où habite-t-elle?</a:t>
            </a:r>
          </a:p>
        </p:txBody>
      </p:sp>
      <p:sp>
        <p:nvSpPr>
          <p:cNvPr id="42" name="ZoneTexte 41">
            <a:extLst>
              <a:ext uri="{FF2B5EF4-FFF2-40B4-BE49-F238E27FC236}">
                <a16:creationId xmlns:a16="http://schemas.microsoft.com/office/drawing/2014/main" id="{41E4A0E5-AC25-F4FB-C4AB-1BC2A5C7F623}"/>
              </a:ext>
            </a:extLst>
          </p:cNvPr>
          <p:cNvSpPr txBox="1"/>
          <p:nvPr/>
        </p:nvSpPr>
        <p:spPr>
          <a:xfrm>
            <a:off x="8382000" y="5338562"/>
            <a:ext cx="3784102" cy="461665"/>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D’où </a:t>
            </a:r>
            <a:r>
              <a:rPr lang="fr-FR" sz="2400" b="1" dirty="0" err="1">
                <a:solidFill>
                  <a:schemeClr val="accent6"/>
                </a:solidFill>
                <a:latin typeface="Poppins" pitchFamily="2" charset="77"/>
                <a:ea typeface="Helvetica Neue Condensed" panose="02000503000000020004" pitchFamily="2" charset="0"/>
                <a:cs typeface="Poppins" pitchFamily="2" charset="77"/>
              </a:rPr>
              <a:t>venez-vous</a:t>
            </a:r>
            <a:r>
              <a:rPr lang="fr-FR" sz="2400" b="1" dirty="0">
                <a:solidFill>
                  <a:schemeClr val="accent6"/>
                </a:solidFill>
                <a:latin typeface="Poppins" pitchFamily="2" charset="77"/>
                <a:ea typeface="Helvetica Neue Condensed" panose="02000503000000020004" pitchFamily="2" charset="0"/>
                <a:cs typeface="Poppins" pitchFamily="2" charset="77"/>
              </a:rPr>
              <a:t>?</a:t>
            </a:r>
          </a:p>
        </p:txBody>
      </p:sp>
      <p:sp>
        <p:nvSpPr>
          <p:cNvPr id="7" name="ZoneTexte 6">
            <a:extLst>
              <a:ext uri="{FF2B5EF4-FFF2-40B4-BE49-F238E27FC236}">
                <a16:creationId xmlns:a16="http://schemas.microsoft.com/office/drawing/2014/main" id="{7CF896C4-8E7A-B6FB-9B25-586F48E34FB9}"/>
              </a:ext>
            </a:extLst>
          </p:cNvPr>
          <p:cNvSpPr txBox="1"/>
          <p:nvPr/>
        </p:nvSpPr>
        <p:spPr>
          <a:xfrm>
            <a:off x="182376" y="1519827"/>
            <a:ext cx="3360924" cy="461665"/>
          </a:xfrm>
          <a:prstGeom prst="rect">
            <a:avLst/>
          </a:prstGeom>
          <a:noFill/>
        </p:spPr>
        <p:txBody>
          <a:bodyPr wrap="square" rtlCol="0">
            <a:spAutoFit/>
          </a:bodyPr>
          <a:lstStyle/>
          <a:p>
            <a:pPr algn="just"/>
            <a:r>
              <a:rPr lang="fr-FR" sz="2400" dirty="0" err="1">
                <a:solidFill>
                  <a:srgbClr val="FF0000"/>
                </a:solidFill>
                <a:latin typeface="Poppins" pitchFamily="2" charset="77"/>
                <a:ea typeface="Jumper PERSONAL USE ONLY" pitchFamily="2" charset="77"/>
                <a:cs typeface="Poppins" pitchFamily="2" charset="77"/>
              </a:rPr>
              <a:t>Wh</a:t>
            </a:r>
            <a:r>
              <a:rPr lang="fr-FR" sz="2400" dirty="0" err="1">
                <a:latin typeface="Poppins" pitchFamily="2" charset="77"/>
                <a:ea typeface="Jumper PERSONAL USE ONLY" pitchFamily="2" charset="77"/>
                <a:cs typeface="Poppins" pitchFamily="2" charset="77"/>
              </a:rPr>
              <a:t>at</a:t>
            </a:r>
            <a:r>
              <a:rPr lang="fr-FR" sz="2400" dirty="0">
                <a:latin typeface="Poppins" pitchFamily="2" charset="77"/>
                <a:ea typeface="Jumper PERSONAL USE ONLY" pitchFamily="2" charset="77"/>
                <a:cs typeface="Poppins" pitchFamily="2" charset="77"/>
              </a:rPr>
              <a:t> </a:t>
            </a:r>
            <a:r>
              <a:rPr lang="fr-FR" sz="2400" dirty="0" err="1">
                <a:solidFill>
                  <a:srgbClr val="FF0000"/>
                </a:solidFill>
                <a:latin typeface="Poppins" pitchFamily="2" charset="77"/>
                <a:ea typeface="Jumper PERSONAL USE ONLY" pitchFamily="2" charset="77"/>
                <a:cs typeface="Poppins" pitchFamily="2" charset="77"/>
              </a:rPr>
              <a:t>nationality</a:t>
            </a:r>
            <a:r>
              <a:rPr lang="fr-FR" sz="2400" dirty="0">
                <a:solidFill>
                  <a:srgbClr val="FF0000"/>
                </a:solidFill>
                <a:latin typeface="Poppins" pitchFamily="2" charset="77"/>
                <a:ea typeface="Jumper PERSONAL USE ONLY" pitchFamily="2" charset="77"/>
                <a:cs typeface="Poppins" pitchFamily="2" charset="77"/>
              </a:rPr>
              <a:t> </a:t>
            </a:r>
            <a:r>
              <a:rPr lang="fr-FR" sz="2400" dirty="0">
                <a:latin typeface="Poppins" pitchFamily="2" charset="77"/>
                <a:ea typeface="Jumper PERSONAL USE ONLY" pitchFamily="2" charset="77"/>
                <a:cs typeface="Poppins" pitchFamily="2" charset="77"/>
              </a:rPr>
              <a:t>…. ?</a:t>
            </a:r>
          </a:p>
        </p:txBody>
      </p:sp>
      <p:sp>
        <p:nvSpPr>
          <p:cNvPr id="8" name="ZoneTexte 7">
            <a:extLst>
              <a:ext uri="{FF2B5EF4-FFF2-40B4-BE49-F238E27FC236}">
                <a16:creationId xmlns:a16="http://schemas.microsoft.com/office/drawing/2014/main" id="{79186DAB-D743-A87E-4E5F-6CC94A3BC765}"/>
              </a:ext>
            </a:extLst>
          </p:cNvPr>
          <p:cNvSpPr txBox="1"/>
          <p:nvPr/>
        </p:nvSpPr>
        <p:spPr>
          <a:xfrm>
            <a:off x="3415769" y="1519826"/>
            <a:ext cx="234031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nationalité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9" name="ZoneTexte 8">
            <a:extLst>
              <a:ext uri="{FF2B5EF4-FFF2-40B4-BE49-F238E27FC236}">
                <a16:creationId xmlns:a16="http://schemas.microsoft.com/office/drawing/2014/main" id="{E63DCC43-6D66-CF74-8B5E-211187916FAC}"/>
              </a:ext>
            </a:extLst>
          </p:cNvPr>
          <p:cNvSpPr txBox="1"/>
          <p:nvPr/>
        </p:nvSpPr>
        <p:spPr>
          <a:xfrm>
            <a:off x="7454244" y="1519826"/>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De quelle nationalité </a:t>
            </a:r>
            <a:r>
              <a:rPr lang="fr-FR" sz="2400" b="1" dirty="0">
                <a:latin typeface="Poppins" pitchFamily="2" charset="77"/>
                <a:ea typeface="Helvetica Neue" panose="02000503000000020004" pitchFamily="2" charset="0"/>
                <a:cs typeface="Poppins" pitchFamily="2" charset="77"/>
              </a:rPr>
              <a:t>…?</a:t>
            </a:r>
          </a:p>
        </p:txBody>
      </p:sp>
      <p:sp>
        <p:nvSpPr>
          <p:cNvPr id="10" name="ZoneTexte 9">
            <a:extLst>
              <a:ext uri="{FF2B5EF4-FFF2-40B4-BE49-F238E27FC236}">
                <a16:creationId xmlns:a16="http://schemas.microsoft.com/office/drawing/2014/main" id="{34A6FA58-5709-14CE-CF10-C9D0F2FFF055}"/>
              </a:ext>
            </a:extLst>
          </p:cNvPr>
          <p:cNvSpPr txBox="1"/>
          <p:nvPr/>
        </p:nvSpPr>
        <p:spPr>
          <a:xfrm>
            <a:off x="3393749" y="2133900"/>
            <a:ext cx="4836579" cy="461665"/>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What</a:t>
            </a:r>
            <a:r>
              <a:rPr lang="fr-FR" sz="2400" dirty="0">
                <a:highlight>
                  <a:srgbClr val="FFFF00"/>
                </a:highlight>
                <a:latin typeface="Poppins" pitchFamily="2" charset="77"/>
                <a:ea typeface="Jumper PERSONAL USE ONLY" pitchFamily="2" charset="77"/>
                <a:cs typeface="Poppins" pitchFamily="2" charset="77"/>
              </a:rPr>
              <a:t> </a:t>
            </a:r>
            <a:r>
              <a:rPr lang="fr-FR" sz="2400" dirty="0" err="1">
                <a:highlight>
                  <a:srgbClr val="FFFF00"/>
                </a:highlight>
                <a:latin typeface="Poppins" pitchFamily="2" charset="77"/>
                <a:ea typeface="Jumper PERSONAL USE ONLY" pitchFamily="2" charset="77"/>
                <a:cs typeface="Poppins" pitchFamily="2" charset="77"/>
              </a:rPr>
              <a:t>nationality</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Bob ?</a:t>
            </a:r>
          </a:p>
        </p:txBody>
      </p:sp>
      <p:sp>
        <p:nvSpPr>
          <p:cNvPr id="15" name="ZoneTexte 14">
            <a:extLst>
              <a:ext uri="{FF2B5EF4-FFF2-40B4-BE49-F238E27FC236}">
                <a16:creationId xmlns:a16="http://schemas.microsoft.com/office/drawing/2014/main" id="{A53000A4-826A-A727-DE73-37E3A850AFF2}"/>
              </a:ext>
            </a:extLst>
          </p:cNvPr>
          <p:cNvSpPr txBox="1"/>
          <p:nvPr/>
        </p:nvSpPr>
        <p:spPr>
          <a:xfrm>
            <a:off x="8230327" y="2108362"/>
            <a:ext cx="3935773"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De quelle nationalité est Bob?</a:t>
            </a:r>
          </a:p>
        </p:txBody>
      </p:sp>
      <p:pic>
        <p:nvPicPr>
          <p:cNvPr id="16" name="Image 15">
            <a:extLst>
              <a:ext uri="{FF2B5EF4-FFF2-40B4-BE49-F238E27FC236}">
                <a16:creationId xmlns:a16="http://schemas.microsoft.com/office/drawing/2014/main" id="{4D662458-5236-51B3-722A-0E5A5EF2C832}"/>
              </a:ext>
            </a:extLst>
          </p:cNvPr>
          <p:cNvPicPr>
            <a:picLocks noChangeAspect="1"/>
          </p:cNvPicPr>
          <p:nvPr/>
        </p:nvPicPr>
        <p:blipFill>
          <a:blip r:embed="rId5"/>
          <a:srcRect/>
          <a:stretch/>
        </p:blipFill>
        <p:spPr>
          <a:xfrm>
            <a:off x="4571253" y="249218"/>
            <a:ext cx="3937000" cy="685800"/>
          </a:xfrm>
          <a:prstGeom prst="rect">
            <a:avLst/>
          </a:prstGeom>
        </p:spPr>
      </p:pic>
      <p:pic>
        <p:nvPicPr>
          <p:cNvPr id="2" name="Image 1" descr="Une image contenant Visage humain, habits, costume universitaire, commencement&#10;&#10;Le contenu généré par l’IA peut être incorrect.">
            <a:extLst>
              <a:ext uri="{FF2B5EF4-FFF2-40B4-BE49-F238E27FC236}">
                <a16:creationId xmlns:a16="http://schemas.microsoft.com/office/drawing/2014/main" id="{EC40E5CC-B1C9-AB1C-35CF-5DCEF80FB2F0}"/>
              </a:ext>
            </a:extLst>
          </p:cNvPr>
          <p:cNvPicPr>
            <a:picLocks noChangeAspect="1"/>
          </p:cNvPicPr>
          <p:nvPr/>
        </p:nvPicPr>
        <p:blipFill>
          <a:blip r:embed="rId6"/>
          <a:stretch>
            <a:fillRect/>
          </a:stretch>
        </p:blipFill>
        <p:spPr>
          <a:xfrm>
            <a:off x="0" y="0"/>
            <a:ext cx="1311876" cy="1311876"/>
          </a:xfrm>
          <a:prstGeom prst="rect">
            <a:avLst/>
          </a:prstGeom>
        </p:spPr>
      </p:pic>
      <p:pic>
        <p:nvPicPr>
          <p:cNvPr id="17" name="Picture 8" descr="Le TOEIC est le Test le Plus Demandé par les Grandes Entreprises">
            <a:extLst>
              <a:ext uri="{FF2B5EF4-FFF2-40B4-BE49-F238E27FC236}">
                <a16:creationId xmlns:a16="http://schemas.microsoft.com/office/drawing/2014/main" id="{6F593A13-493C-6F76-2886-78FF3E34E6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0543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0-#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0-#ppt_w/2"/>
                                          </p:val>
                                        </p:tav>
                                        <p:tav tm="100000">
                                          <p:val>
                                            <p:strVal val="#ppt_x"/>
                                          </p:val>
                                        </p:tav>
                                      </p:tavLst>
                                    </p:anim>
                                    <p:anim calcmode="lin" valueType="num">
                                      <p:cBhvr additive="base">
                                        <p:cTn id="3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0-#ppt_w/2"/>
                                          </p:val>
                                        </p:tav>
                                        <p:tav tm="100000">
                                          <p:val>
                                            <p:strVal val="#ppt_x"/>
                                          </p:val>
                                        </p:tav>
                                      </p:tavLst>
                                    </p:anim>
                                    <p:anim calcmode="lin" valueType="num">
                                      <p:cBhvr additive="base">
                                        <p:cTn id="4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0-#ppt_w/2"/>
                                          </p:val>
                                        </p:tav>
                                        <p:tav tm="100000">
                                          <p:val>
                                            <p:strVal val="#ppt_x"/>
                                          </p:val>
                                        </p:tav>
                                      </p:tavLst>
                                    </p:anim>
                                    <p:anim calcmode="lin" valueType="num">
                                      <p:cBhvr additive="base">
                                        <p:cTn id="5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0-#ppt_w/2"/>
                                          </p:val>
                                        </p:tav>
                                        <p:tav tm="100000">
                                          <p:val>
                                            <p:strVal val="#ppt_x"/>
                                          </p:val>
                                        </p:tav>
                                      </p:tavLst>
                                    </p:anim>
                                    <p:anim calcmode="lin" valueType="num">
                                      <p:cBhvr additive="base">
                                        <p:cTn id="5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0-#ppt_w/2"/>
                                          </p:val>
                                        </p:tav>
                                        <p:tav tm="100000">
                                          <p:val>
                                            <p:strVal val="#ppt_x"/>
                                          </p:val>
                                        </p:tav>
                                      </p:tavLst>
                                    </p:anim>
                                    <p:anim calcmode="lin" valueType="num">
                                      <p:cBhvr additive="base">
                                        <p:cTn id="6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anim calcmode="lin" valueType="num">
                                      <p:cBhvr additive="base">
                                        <p:cTn id="68" dur="500" fill="hold"/>
                                        <p:tgtEl>
                                          <p:spTgt spid="40"/>
                                        </p:tgtEl>
                                        <p:attrNameLst>
                                          <p:attrName>ppt_x</p:attrName>
                                        </p:attrNameLst>
                                      </p:cBhvr>
                                      <p:tavLst>
                                        <p:tav tm="0">
                                          <p:val>
                                            <p:strVal val="0-#ppt_w/2"/>
                                          </p:val>
                                        </p:tav>
                                        <p:tav tm="100000">
                                          <p:val>
                                            <p:strVal val="#ppt_x"/>
                                          </p:val>
                                        </p:tav>
                                      </p:tavLst>
                                    </p:anim>
                                    <p:anim calcmode="lin" valueType="num">
                                      <p:cBhvr additive="base">
                                        <p:cTn id="69"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0-#ppt_w/2"/>
                                          </p:val>
                                        </p:tav>
                                        <p:tav tm="100000">
                                          <p:val>
                                            <p:strVal val="#ppt_x"/>
                                          </p:val>
                                        </p:tav>
                                      </p:tavLst>
                                    </p:anim>
                                    <p:anim calcmode="lin" valueType="num">
                                      <p:cBhvr additive="base">
                                        <p:cTn id="75"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additive="base">
                                        <p:cTn id="80" dur="500" fill="hold"/>
                                        <p:tgtEl>
                                          <p:spTgt spid="24"/>
                                        </p:tgtEl>
                                        <p:attrNameLst>
                                          <p:attrName>ppt_x</p:attrName>
                                        </p:attrNameLst>
                                      </p:cBhvr>
                                      <p:tavLst>
                                        <p:tav tm="0">
                                          <p:val>
                                            <p:strVal val="0-#ppt_w/2"/>
                                          </p:val>
                                        </p:tav>
                                        <p:tav tm="100000">
                                          <p:val>
                                            <p:strVal val="#ppt_x"/>
                                          </p:val>
                                        </p:tav>
                                      </p:tavLst>
                                    </p:anim>
                                    <p:anim calcmode="lin" valueType="num">
                                      <p:cBhvr additive="base">
                                        <p:cTn id="81"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additive="base">
                                        <p:cTn id="86" dur="500" fill="hold"/>
                                        <p:tgtEl>
                                          <p:spTgt spid="25"/>
                                        </p:tgtEl>
                                        <p:attrNameLst>
                                          <p:attrName>ppt_x</p:attrName>
                                        </p:attrNameLst>
                                      </p:cBhvr>
                                      <p:tavLst>
                                        <p:tav tm="0">
                                          <p:val>
                                            <p:strVal val="0-#ppt_w/2"/>
                                          </p:val>
                                        </p:tav>
                                        <p:tav tm="100000">
                                          <p:val>
                                            <p:strVal val="#ppt_x"/>
                                          </p:val>
                                        </p:tav>
                                      </p:tavLst>
                                    </p:anim>
                                    <p:anim calcmode="lin" valueType="num">
                                      <p:cBhvr additive="base">
                                        <p:cTn id="8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additive="base">
                                        <p:cTn id="92" dur="500" fill="hold"/>
                                        <p:tgtEl>
                                          <p:spTgt spid="26"/>
                                        </p:tgtEl>
                                        <p:attrNameLst>
                                          <p:attrName>ppt_x</p:attrName>
                                        </p:attrNameLst>
                                      </p:cBhvr>
                                      <p:tavLst>
                                        <p:tav tm="0">
                                          <p:val>
                                            <p:strVal val="0-#ppt_w/2"/>
                                          </p:val>
                                        </p:tav>
                                        <p:tav tm="100000">
                                          <p:val>
                                            <p:strVal val="#ppt_x"/>
                                          </p:val>
                                        </p:tav>
                                      </p:tavLst>
                                    </p:anim>
                                    <p:anim calcmode="lin" valueType="num">
                                      <p:cBhvr additive="base">
                                        <p:cTn id="9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grpId="0" nodeType="click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additive="base">
                                        <p:cTn id="98" dur="500" fill="hold"/>
                                        <p:tgtEl>
                                          <p:spTgt spid="42"/>
                                        </p:tgtEl>
                                        <p:attrNameLst>
                                          <p:attrName>ppt_x</p:attrName>
                                        </p:attrNameLst>
                                      </p:cBhvr>
                                      <p:tavLst>
                                        <p:tav tm="0">
                                          <p:val>
                                            <p:strVal val="0-#ppt_w/2"/>
                                          </p:val>
                                        </p:tav>
                                        <p:tav tm="100000">
                                          <p:val>
                                            <p:strVal val="#ppt_x"/>
                                          </p:val>
                                        </p:tav>
                                      </p:tavLst>
                                    </p:anim>
                                    <p:anim calcmode="lin" valueType="num">
                                      <p:cBhvr additive="base">
                                        <p:cTn id="99"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3" grpId="0"/>
      <p:bldP spid="24" grpId="0"/>
      <p:bldP spid="25" grpId="0"/>
      <p:bldP spid="26" grpId="0"/>
      <p:bldP spid="40" grpId="0"/>
      <p:bldP spid="42" grpId="0"/>
      <p:bldP spid="7" grpId="0"/>
      <p:bldP spid="8" grpId="0"/>
      <p:bldP spid="9" grpId="0"/>
      <p:bldP spid="10"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56777-54A4-67F8-BD05-3DD806A95C8F}"/>
            </a:ext>
          </a:extLst>
        </p:cNvPr>
        <p:cNvGrpSpPr/>
        <p:nvPr/>
      </p:nvGrpSpPr>
      <p:grpSpPr>
        <a:xfrm>
          <a:off x="0" y="0"/>
          <a:ext cx="0" cy="0"/>
          <a:chOff x="0" y="0"/>
          <a:chExt cx="0" cy="0"/>
        </a:xfrm>
      </p:grpSpPr>
      <p:pic>
        <p:nvPicPr>
          <p:cNvPr id="47" name="Image 46" descr="Une image contenant clipart, Graphique, cercle, conception&#10;&#10;Le contenu généré par l’IA peut être incorrect.">
            <a:extLst>
              <a:ext uri="{FF2B5EF4-FFF2-40B4-BE49-F238E27FC236}">
                <a16:creationId xmlns:a16="http://schemas.microsoft.com/office/drawing/2014/main" id="{DAB335FB-EC79-EDDD-AB7F-A7F425173172}"/>
              </a:ext>
            </a:extLst>
          </p:cNvPr>
          <p:cNvPicPr>
            <a:picLocks noChangeAspect="1"/>
          </p:cNvPicPr>
          <p:nvPr/>
        </p:nvPicPr>
        <p:blipFill>
          <a:blip r:embed="rId2"/>
          <a:stretch>
            <a:fillRect/>
          </a:stretch>
        </p:blipFill>
        <p:spPr>
          <a:xfrm>
            <a:off x="55911" y="5456738"/>
            <a:ext cx="1396371" cy="1396371"/>
          </a:xfrm>
          <a:prstGeom prst="rect">
            <a:avLst/>
          </a:prstGeom>
        </p:spPr>
      </p:pic>
      <p:pic>
        <p:nvPicPr>
          <p:cNvPr id="5" name="Image 4" descr="Une image contenant cercle, Graphique, clipart, symbole&#10;&#10;Le contenu généré par l’IA peut être incorrect.">
            <a:extLst>
              <a:ext uri="{FF2B5EF4-FFF2-40B4-BE49-F238E27FC236}">
                <a16:creationId xmlns:a16="http://schemas.microsoft.com/office/drawing/2014/main" id="{7DD97856-FE74-D26B-C254-62DD9BEAAB4C}"/>
              </a:ext>
            </a:extLst>
          </p:cNvPr>
          <p:cNvPicPr>
            <a:picLocks noChangeAspect="1"/>
          </p:cNvPicPr>
          <p:nvPr/>
        </p:nvPicPr>
        <p:blipFill>
          <a:blip r:embed="rId3"/>
          <a:srcRect t="21220" b="24843"/>
          <a:stretch>
            <a:fillRect/>
          </a:stretch>
        </p:blipFill>
        <p:spPr>
          <a:xfrm>
            <a:off x="3128025" y="257268"/>
            <a:ext cx="1295025" cy="698500"/>
          </a:xfrm>
          <a:prstGeom prst="rect">
            <a:avLst/>
          </a:prstGeom>
        </p:spPr>
      </p:pic>
      <p:pic>
        <p:nvPicPr>
          <p:cNvPr id="6" name="Image 5">
            <a:extLst>
              <a:ext uri="{FF2B5EF4-FFF2-40B4-BE49-F238E27FC236}">
                <a16:creationId xmlns:a16="http://schemas.microsoft.com/office/drawing/2014/main" id="{E1EF9821-8333-447C-15F4-DBEBC3E30499}"/>
              </a:ext>
            </a:extLst>
          </p:cNvPr>
          <p:cNvPicPr>
            <a:picLocks noChangeAspect="1"/>
          </p:cNvPicPr>
          <p:nvPr/>
        </p:nvPicPr>
        <p:blipFill>
          <a:blip r:embed="rId4"/>
          <a:stretch>
            <a:fillRect/>
          </a:stretch>
        </p:blipFill>
        <p:spPr>
          <a:xfrm>
            <a:off x="11203747" y="5869747"/>
            <a:ext cx="988253" cy="988253"/>
          </a:xfrm>
          <a:prstGeom prst="rect">
            <a:avLst/>
          </a:prstGeom>
        </p:spPr>
      </p:pic>
      <p:sp>
        <p:nvSpPr>
          <p:cNvPr id="11" name="ZoneTexte 10">
            <a:extLst>
              <a:ext uri="{FF2B5EF4-FFF2-40B4-BE49-F238E27FC236}">
                <a16:creationId xmlns:a16="http://schemas.microsoft.com/office/drawing/2014/main" id="{5D12A235-C436-C20D-185D-EC4B98BF5BFB}"/>
              </a:ext>
            </a:extLst>
          </p:cNvPr>
          <p:cNvSpPr txBox="1"/>
          <p:nvPr/>
        </p:nvSpPr>
        <p:spPr>
          <a:xfrm>
            <a:off x="203901" y="3022061"/>
            <a:ext cx="1650299" cy="461665"/>
          </a:xfrm>
          <a:prstGeom prst="rect">
            <a:avLst/>
          </a:prstGeom>
          <a:noFill/>
        </p:spPr>
        <p:txBody>
          <a:bodyPr wrap="square" rtlCol="0">
            <a:spAutoFit/>
          </a:bodyPr>
          <a:lstStyle/>
          <a:p>
            <a:pPr algn="just"/>
            <a:r>
              <a:rPr lang="fr-FR" sz="2400" dirty="0" err="1">
                <a:solidFill>
                  <a:srgbClr val="FF0000"/>
                </a:solidFill>
                <a:latin typeface="Poppins" pitchFamily="2" charset="77"/>
                <a:ea typeface="Jumper PERSONAL USE ONLY" pitchFamily="2" charset="77"/>
                <a:cs typeface="Poppins" pitchFamily="2" charset="77"/>
              </a:rPr>
              <a:t>Wh</a:t>
            </a:r>
            <a:r>
              <a:rPr lang="fr-FR" sz="2400" dirty="0" err="1">
                <a:latin typeface="Poppins" pitchFamily="2" charset="77"/>
                <a:ea typeface="Jumper PERSONAL USE ONLY" pitchFamily="2" charset="77"/>
                <a:cs typeface="Poppins" pitchFamily="2" charset="77"/>
              </a:rPr>
              <a:t>o</a:t>
            </a:r>
            <a:r>
              <a:rPr lang="fr-FR" sz="2400" dirty="0">
                <a:latin typeface="Poppins" pitchFamily="2" charset="77"/>
                <a:ea typeface="Jumper PERSONAL USE ONLY" pitchFamily="2" charset="77"/>
                <a:cs typeface="Poppins" pitchFamily="2" charset="77"/>
              </a:rPr>
              <a:t> …. ?</a:t>
            </a:r>
            <a:endParaRPr lang="fr-FR" sz="2400" dirty="0">
              <a:solidFill>
                <a:srgbClr val="FF0000"/>
              </a:solidFill>
              <a:latin typeface="Poppins" pitchFamily="2" charset="77"/>
              <a:ea typeface="Jumper PERSONAL USE ONLY" pitchFamily="2" charset="77"/>
              <a:cs typeface="Poppins" pitchFamily="2" charset="77"/>
            </a:endParaRPr>
          </a:p>
        </p:txBody>
      </p:sp>
      <p:sp>
        <p:nvSpPr>
          <p:cNvPr id="12" name="ZoneTexte 11">
            <a:extLst>
              <a:ext uri="{FF2B5EF4-FFF2-40B4-BE49-F238E27FC236}">
                <a16:creationId xmlns:a16="http://schemas.microsoft.com/office/drawing/2014/main" id="{7A8577CF-4E58-F960-1DE7-97A99F9C7DE1}"/>
              </a:ext>
            </a:extLst>
          </p:cNvPr>
          <p:cNvSpPr txBox="1"/>
          <p:nvPr/>
        </p:nvSpPr>
        <p:spPr>
          <a:xfrm>
            <a:off x="2406367" y="3022061"/>
            <a:ext cx="4548704"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identité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13" name="ZoneTexte 12">
            <a:extLst>
              <a:ext uri="{FF2B5EF4-FFF2-40B4-BE49-F238E27FC236}">
                <a16:creationId xmlns:a16="http://schemas.microsoft.com/office/drawing/2014/main" id="{9EDAF969-AEB8-63A6-B989-B8CAC3BA19FD}"/>
              </a:ext>
            </a:extLst>
          </p:cNvPr>
          <p:cNvSpPr txBox="1"/>
          <p:nvPr/>
        </p:nvSpPr>
        <p:spPr>
          <a:xfrm>
            <a:off x="7475770" y="3022060"/>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Qui </a:t>
            </a:r>
            <a:r>
              <a:rPr lang="fr-FR" sz="2400" b="1" dirty="0">
                <a:latin typeface="Poppins" pitchFamily="2" charset="77"/>
                <a:ea typeface="Helvetica Neue" panose="02000503000000020004" pitchFamily="2" charset="0"/>
                <a:cs typeface="Poppins" pitchFamily="2" charset="77"/>
              </a:rPr>
              <a:t>…?</a:t>
            </a:r>
          </a:p>
        </p:txBody>
      </p:sp>
      <p:sp>
        <p:nvSpPr>
          <p:cNvPr id="14" name="ZoneTexte 13">
            <a:extLst>
              <a:ext uri="{FF2B5EF4-FFF2-40B4-BE49-F238E27FC236}">
                <a16:creationId xmlns:a16="http://schemas.microsoft.com/office/drawing/2014/main" id="{8D972E5E-8930-3CB9-746F-BEA1F0DC6908}"/>
              </a:ext>
            </a:extLst>
          </p:cNvPr>
          <p:cNvSpPr txBox="1"/>
          <p:nvPr/>
        </p:nvSpPr>
        <p:spPr>
          <a:xfrm>
            <a:off x="2424176" y="3636135"/>
            <a:ext cx="4662424" cy="461665"/>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Who</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that</a:t>
            </a:r>
            <a:r>
              <a:rPr lang="fr-FR" sz="2400" dirty="0">
                <a:latin typeface="Poppins" pitchFamily="2" charset="77"/>
                <a:ea typeface="Jumper PERSONAL USE ONLY" pitchFamily="2" charset="77"/>
                <a:cs typeface="Poppins" pitchFamily="2" charset="77"/>
              </a:rPr>
              <a:t> man over </a:t>
            </a:r>
            <a:r>
              <a:rPr lang="fr-FR" sz="2400" dirty="0" err="1">
                <a:latin typeface="Poppins" pitchFamily="2" charset="77"/>
                <a:ea typeface="Jumper PERSONAL USE ONLY" pitchFamily="2" charset="77"/>
                <a:cs typeface="Poppins" pitchFamily="2" charset="77"/>
              </a:rPr>
              <a:t>there</a:t>
            </a:r>
            <a:r>
              <a:rPr lang="fr-FR" sz="2400" dirty="0">
                <a:latin typeface="Poppins" pitchFamily="2" charset="77"/>
                <a:ea typeface="Jumper PERSONAL USE ONLY" pitchFamily="2" charset="77"/>
                <a:cs typeface="Poppins" pitchFamily="2" charset="77"/>
              </a:rPr>
              <a:t> ?</a:t>
            </a:r>
          </a:p>
        </p:txBody>
      </p:sp>
      <p:sp>
        <p:nvSpPr>
          <p:cNvPr id="23" name="ZoneTexte 22">
            <a:extLst>
              <a:ext uri="{FF2B5EF4-FFF2-40B4-BE49-F238E27FC236}">
                <a16:creationId xmlns:a16="http://schemas.microsoft.com/office/drawing/2014/main" id="{4724C3D4-3B5F-A99B-862F-9D2C52DBC9A9}"/>
              </a:ext>
            </a:extLst>
          </p:cNvPr>
          <p:cNvSpPr txBox="1"/>
          <p:nvPr/>
        </p:nvSpPr>
        <p:spPr>
          <a:xfrm>
            <a:off x="178002" y="4748587"/>
            <a:ext cx="1676198" cy="461665"/>
          </a:xfrm>
          <a:prstGeom prst="rect">
            <a:avLst/>
          </a:prstGeom>
          <a:noFill/>
        </p:spPr>
        <p:txBody>
          <a:bodyPr wrap="square" rtlCol="0">
            <a:spAutoFit/>
          </a:bodyPr>
          <a:lstStyle/>
          <a:p>
            <a:pPr algn="just"/>
            <a:r>
              <a:rPr lang="fr-FR" sz="2400" dirty="0" err="1">
                <a:solidFill>
                  <a:srgbClr val="FF0000"/>
                </a:solidFill>
                <a:latin typeface="Poppins" pitchFamily="2" charset="77"/>
                <a:ea typeface="Jumper PERSONAL USE ONLY" pitchFamily="2" charset="77"/>
                <a:cs typeface="Poppins" pitchFamily="2" charset="77"/>
              </a:rPr>
              <a:t>Wh</a:t>
            </a:r>
            <a:r>
              <a:rPr lang="fr-FR" sz="2400" dirty="0" err="1">
                <a:latin typeface="Poppins" pitchFamily="2" charset="77"/>
                <a:ea typeface="Jumper PERSONAL USE ONLY" pitchFamily="2" charset="77"/>
                <a:cs typeface="Poppins" pitchFamily="2" charset="77"/>
              </a:rPr>
              <a:t>ose</a:t>
            </a:r>
            <a:r>
              <a:rPr lang="fr-FR" sz="2400" dirty="0">
                <a:latin typeface="Poppins" pitchFamily="2" charset="77"/>
                <a:ea typeface="Jumper PERSONAL USE ONLY" pitchFamily="2" charset="77"/>
                <a:cs typeface="Poppins" pitchFamily="2" charset="77"/>
              </a:rPr>
              <a:t> ?</a:t>
            </a:r>
            <a:endParaRPr lang="fr-FR" sz="2400" dirty="0">
              <a:solidFill>
                <a:srgbClr val="FF0000"/>
              </a:solidFill>
              <a:latin typeface="Poppins" pitchFamily="2" charset="77"/>
              <a:ea typeface="Jumper PERSONAL USE ONLY" pitchFamily="2" charset="77"/>
              <a:cs typeface="Poppins" pitchFamily="2" charset="77"/>
            </a:endParaRPr>
          </a:p>
        </p:txBody>
      </p:sp>
      <p:sp>
        <p:nvSpPr>
          <p:cNvPr id="24" name="ZoneTexte 23">
            <a:extLst>
              <a:ext uri="{FF2B5EF4-FFF2-40B4-BE49-F238E27FC236}">
                <a16:creationId xmlns:a16="http://schemas.microsoft.com/office/drawing/2014/main" id="{C04ED7CC-BD1A-EA04-AE7B-DBBB3A2EA967}"/>
              </a:ext>
            </a:extLst>
          </p:cNvPr>
          <p:cNvSpPr txBox="1"/>
          <p:nvPr/>
        </p:nvSpPr>
        <p:spPr>
          <a:xfrm>
            <a:off x="2406366" y="4748586"/>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appartenance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25" name="ZoneTexte 24">
            <a:extLst>
              <a:ext uri="{FF2B5EF4-FFF2-40B4-BE49-F238E27FC236}">
                <a16:creationId xmlns:a16="http://schemas.microsoft.com/office/drawing/2014/main" id="{783C35C1-D6C6-C76F-5833-5BD787FD9D7F}"/>
              </a:ext>
            </a:extLst>
          </p:cNvPr>
          <p:cNvSpPr txBox="1"/>
          <p:nvPr/>
        </p:nvSpPr>
        <p:spPr>
          <a:xfrm>
            <a:off x="7449871" y="4748586"/>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À qui appartient </a:t>
            </a:r>
            <a:r>
              <a:rPr lang="fr-FR" sz="2400" b="1" dirty="0">
                <a:latin typeface="Poppins" pitchFamily="2" charset="77"/>
                <a:ea typeface="Helvetica Neue" panose="02000503000000020004" pitchFamily="2" charset="0"/>
                <a:cs typeface="Poppins" pitchFamily="2" charset="77"/>
              </a:rPr>
              <a:t>…?</a:t>
            </a:r>
          </a:p>
        </p:txBody>
      </p:sp>
      <p:sp>
        <p:nvSpPr>
          <p:cNvPr id="26" name="ZoneTexte 25">
            <a:extLst>
              <a:ext uri="{FF2B5EF4-FFF2-40B4-BE49-F238E27FC236}">
                <a16:creationId xmlns:a16="http://schemas.microsoft.com/office/drawing/2014/main" id="{E98F3A43-3E2A-10D3-81AB-A4B62158BBA1}"/>
              </a:ext>
            </a:extLst>
          </p:cNvPr>
          <p:cNvSpPr txBox="1"/>
          <p:nvPr/>
        </p:nvSpPr>
        <p:spPr>
          <a:xfrm>
            <a:off x="2424176" y="5362660"/>
            <a:ext cx="3954460" cy="461665"/>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Whose</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this</a:t>
            </a:r>
            <a:r>
              <a:rPr lang="fr-FR" sz="2400" dirty="0">
                <a:latin typeface="Poppins" pitchFamily="2" charset="77"/>
                <a:ea typeface="Jumper PERSONAL USE ONLY" pitchFamily="2" charset="77"/>
                <a:cs typeface="Poppins" pitchFamily="2" charset="77"/>
              </a:rPr>
              <a:t> car ?</a:t>
            </a:r>
          </a:p>
        </p:txBody>
      </p:sp>
      <p:sp>
        <p:nvSpPr>
          <p:cNvPr id="40" name="ZoneTexte 39">
            <a:extLst>
              <a:ext uri="{FF2B5EF4-FFF2-40B4-BE49-F238E27FC236}">
                <a16:creationId xmlns:a16="http://schemas.microsoft.com/office/drawing/2014/main" id="{1183D2CA-6A8D-76CF-E944-C1325CA16D1C}"/>
              </a:ext>
            </a:extLst>
          </p:cNvPr>
          <p:cNvSpPr txBox="1"/>
          <p:nvPr/>
        </p:nvSpPr>
        <p:spPr>
          <a:xfrm>
            <a:off x="8207268" y="3634288"/>
            <a:ext cx="3954460"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Qui est cet homme là-bas?</a:t>
            </a:r>
          </a:p>
        </p:txBody>
      </p:sp>
      <p:sp>
        <p:nvSpPr>
          <p:cNvPr id="42" name="ZoneTexte 41">
            <a:extLst>
              <a:ext uri="{FF2B5EF4-FFF2-40B4-BE49-F238E27FC236}">
                <a16:creationId xmlns:a16="http://schemas.microsoft.com/office/drawing/2014/main" id="{6E4066EB-06DE-CBDB-BB7F-EBA5AB27E62E}"/>
              </a:ext>
            </a:extLst>
          </p:cNvPr>
          <p:cNvSpPr txBox="1"/>
          <p:nvPr/>
        </p:nvSpPr>
        <p:spPr>
          <a:xfrm>
            <a:off x="8207268" y="5337122"/>
            <a:ext cx="3954460"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À qui appartient cette voiture?</a:t>
            </a:r>
          </a:p>
        </p:txBody>
      </p:sp>
      <p:sp>
        <p:nvSpPr>
          <p:cNvPr id="7" name="ZoneTexte 6">
            <a:extLst>
              <a:ext uri="{FF2B5EF4-FFF2-40B4-BE49-F238E27FC236}">
                <a16:creationId xmlns:a16="http://schemas.microsoft.com/office/drawing/2014/main" id="{1F161947-AD64-AB23-C43F-CC97381ABA3C}"/>
              </a:ext>
            </a:extLst>
          </p:cNvPr>
          <p:cNvSpPr txBox="1"/>
          <p:nvPr/>
        </p:nvSpPr>
        <p:spPr>
          <a:xfrm>
            <a:off x="182376" y="1544309"/>
            <a:ext cx="1671824" cy="461665"/>
          </a:xfrm>
          <a:prstGeom prst="rect">
            <a:avLst/>
          </a:prstGeom>
          <a:noFill/>
        </p:spPr>
        <p:txBody>
          <a:bodyPr wrap="square" rtlCol="0">
            <a:spAutoFit/>
          </a:bodyPr>
          <a:lstStyle/>
          <a:p>
            <a:pPr algn="just"/>
            <a:r>
              <a:rPr lang="fr-FR" sz="2400" dirty="0" err="1">
                <a:solidFill>
                  <a:srgbClr val="FF0000"/>
                </a:solidFill>
                <a:latin typeface="Poppins" pitchFamily="2" charset="77"/>
                <a:ea typeface="Jumper PERSONAL USE ONLY" pitchFamily="2" charset="77"/>
                <a:cs typeface="Poppins" pitchFamily="2" charset="77"/>
              </a:rPr>
              <a:t>Wh</a:t>
            </a:r>
            <a:r>
              <a:rPr lang="fr-FR" sz="2400" dirty="0" err="1">
                <a:latin typeface="Poppins" pitchFamily="2" charset="77"/>
                <a:ea typeface="Jumper PERSONAL USE ONLY" pitchFamily="2" charset="77"/>
                <a:cs typeface="Poppins" pitchFamily="2" charset="77"/>
              </a:rPr>
              <a:t>en</a:t>
            </a:r>
            <a:r>
              <a:rPr lang="fr-FR" sz="2400" dirty="0">
                <a:latin typeface="Poppins" pitchFamily="2" charset="77"/>
                <a:ea typeface="Jumper PERSONAL USE ONLY" pitchFamily="2" charset="77"/>
                <a:cs typeface="Poppins" pitchFamily="2" charset="77"/>
              </a:rPr>
              <a:t> ….</a:t>
            </a:r>
            <a:r>
              <a:rPr lang="fr-FR" sz="2400" dirty="0">
                <a:solidFill>
                  <a:srgbClr val="FF0000"/>
                </a:solidFill>
                <a:latin typeface="Poppins" pitchFamily="2" charset="77"/>
                <a:ea typeface="Jumper PERSONAL USE ONLY" pitchFamily="2" charset="77"/>
                <a:cs typeface="Poppins" pitchFamily="2" charset="77"/>
              </a:rPr>
              <a:t> </a:t>
            </a:r>
            <a:r>
              <a:rPr lang="fr-FR" sz="2400" dirty="0">
                <a:latin typeface="Poppins" pitchFamily="2" charset="77"/>
                <a:ea typeface="Jumper PERSONAL USE ONLY" pitchFamily="2" charset="77"/>
                <a:cs typeface="Poppins" pitchFamily="2" charset="77"/>
              </a:rPr>
              <a:t>?</a:t>
            </a:r>
          </a:p>
        </p:txBody>
      </p:sp>
      <p:sp>
        <p:nvSpPr>
          <p:cNvPr id="8" name="ZoneTexte 7">
            <a:extLst>
              <a:ext uri="{FF2B5EF4-FFF2-40B4-BE49-F238E27FC236}">
                <a16:creationId xmlns:a16="http://schemas.microsoft.com/office/drawing/2014/main" id="{0E7C13F4-B93C-FA90-03D8-B9F98A596633}"/>
              </a:ext>
            </a:extLst>
          </p:cNvPr>
          <p:cNvSpPr txBox="1"/>
          <p:nvPr/>
        </p:nvSpPr>
        <p:spPr>
          <a:xfrm>
            <a:off x="2410740" y="1544308"/>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moment (temps)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9" name="ZoneTexte 8">
            <a:extLst>
              <a:ext uri="{FF2B5EF4-FFF2-40B4-BE49-F238E27FC236}">
                <a16:creationId xmlns:a16="http://schemas.microsoft.com/office/drawing/2014/main" id="{847EABAE-538F-A0B6-39C3-99B57C8A9D50}"/>
              </a:ext>
            </a:extLst>
          </p:cNvPr>
          <p:cNvSpPr txBox="1"/>
          <p:nvPr/>
        </p:nvSpPr>
        <p:spPr>
          <a:xfrm>
            <a:off x="7454245" y="1544308"/>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Quand </a:t>
            </a:r>
            <a:r>
              <a:rPr lang="fr-FR" sz="2400" b="1" dirty="0">
                <a:latin typeface="Poppins" pitchFamily="2" charset="77"/>
                <a:ea typeface="Helvetica Neue" panose="02000503000000020004" pitchFamily="2" charset="0"/>
                <a:cs typeface="Poppins" pitchFamily="2" charset="77"/>
              </a:rPr>
              <a:t>…?</a:t>
            </a:r>
          </a:p>
        </p:txBody>
      </p:sp>
      <p:sp>
        <p:nvSpPr>
          <p:cNvPr id="10" name="ZoneTexte 9">
            <a:extLst>
              <a:ext uri="{FF2B5EF4-FFF2-40B4-BE49-F238E27FC236}">
                <a16:creationId xmlns:a16="http://schemas.microsoft.com/office/drawing/2014/main" id="{B249C170-6DBB-6EB6-79F1-CFABACF0D4AD}"/>
              </a:ext>
            </a:extLst>
          </p:cNvPr>
          <p:cNvSpPr txBox="1"/>
          <p:nvPr/>
        </p:nvSpPr>
        <p:spPr>
          <a:xfrm>
            <a:off x="2428549" y="2158382"/>
            <a:ext cx="4836580" cy="461665"/>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When</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was</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she</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born</a:t>
            </a:r>
            <a:r>
              <a:rPr lang="fr-FR" sz="2400" dirty="0">
                <a:latin typeface="Poppins" pitchFamily="2" charset="77"/>
                <a:ea typeface="Jumper PERSONAL USE ONLY" pitchFamily="2" charset="77"/>
                <a:cs typeface="Poppins" pitchFamily="2" charset="77"/>
              </a:rPr>
              <a:t> ?</a:t>
            </a:r>
          </a:p>
        </p:txBody>
      </p:sp>
      <p:sp>
        <p:nvSpPr>
          <p:cNvPr id="15" name="ZoneTexte 14">
            <a:extLst>
              <a:ext uri="{FF2B5EF4-FFF2-40B4-BE49-F238E27FC236}">
                <a16:creationId xmlns:a16="http://schemas.microsoft.com/office/drawing/2014/main" id="{9A4520A2-B667-C04A-76AD-4D813275941C}"/>
              </a:ext>
            </a:extLst>
          </p:cNvPr>
          <p:cNvSpPr txBox="1"/>
          <p:nvPr/>
        </p:nvSpPr>
        <p:spPr>
          <a:xfrm>
            <a:off x="8207268" y="2147051"/>
            <a:ext cx="3984732" cy="461665"/>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Quand est-elle née?</a:t>
            </a:r>
          </a:p>
        </p:txBody>
      </p:sp>
      <p:pic>
        <p:nvPicPr>
          <p:cNvPr id="16" name="Image 15">
            <a:extLst>
              <a:ext uri="{FF2B5EF4-FFF2-40B4-BE49-F238E27FC236}">
                <a16:creationId xmlns:a16="http://schemas.microsoft.com/office/drawing/2014/main" id="{9DF0ADC8-399D-406F-CA48-8903D78FA431}"/>
              </a:ext>
            </a:extLst>
          </p:cNvPr>
          <p:cNvPicPr>
            <a:picLocks noChangeAspect="1"/>
          </p:cNvPicPr>
          <p:nvPr/>
        </p:nvPicPr>
        <p:blipFill>
          <a:blip r:embed="rId5"/>
          <a:srcRect/>
          <a:stretch/>
        </p:blipFill>
        <p:spPr>
          <a:xfrm>
            <a:off x="4571253" y="249218"/>
            <a:ext cx="3937000" cy="685800"/>
          </a:xfrm>
          <a:prstGeom prst="rect">
            <a:avLst/>
          </a:prstGeom>
        </p:spPr>
      </p:pic>
      <p:pic>
        <p:nvPicPr>
          <p:cNvPr id="2" name="Image 1" descr="Une image contenant Visage humain, habits, costume universitaire, commencement&#10;&#10;Le contenu généré par l’IA peut être incorrect.">
            <a:extLst>
              <a:ext uri="{FF2B5EF4-FFF2-40B4-BE49-F238E27FC236}">
                <a16:creationId xmlns:a16="http://schemas.microsoft.com/office/drawing/2014/main" id="{3491C9FE-7097-2639-0307-8EB4E0E5450E}"/>
              </a:ext>
            </a:extLst>
          </p:cNvPr>
          <p:cNvPicPr>
            <a:picLocks noChangeAspect="1"/>
          </p:cNvPicPr>
          <p:nvPr/>
        </p:nvPicPr>
        <p:blipFill>
          <a:blip r:embed="rId6"/>
          <a:stretch>
            <a:fillRect/>
          </a:stretch>
        </p:blipFill>
        <p:spPr>
          <a:xfrm>
            <a:off x="0" y="0"/>
            <a:ext cx="1311876" cy="1311876"/>
          </a:xfrm>
          <a:prstGeom prst="rect">
            <a:avLst/>
          </a:prstGeom>
        </p:spPr>
      </p:pic>
      <p:pic>
        <p:nvPicPr>
          <p:cNvPr id="17" name="Picture 8" descr="Le TOEIC est le Test le Plus Demandé par les Grandes Entreprises">
            <a:extLst>
              <a:ext uri="{FF2B5EF4-FFF2-40B4-BE49-F238E27FC236}">
                <a16:creationId xmlns:a16="http://schemas.microsoft.com/office/drawing/2014/main" id="{BC509D1F-8A8F-0701-CCF7-E7C6E378F1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50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0-#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0-#ppt_w/2"/>
                                          </p:val>
                                        </p:tav>
                                        <p:tav tm="100000">
                                          <p:val>
                                            <p:strVal val="#ppt_x"/>
                                          </p:val>
                                        </p:tav>
                                      </p:tavLst>
                                    </p:anim>
                                    <p:anim calcmode="lin" valueType="num">
                                      <p:cBhvr additive="base">
                                        <p:cTn id="3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0-#ppt_w/2"/>
                                          </p:val>
                                        </p:tav>
                                        <p:tav tm="100000">
                                          <p:val>
                                            <p:strVal val="#ppt_x"/>
                                          </p:val>
                                        </p:tav>
                                      </p:tavLst>
                                    </p:anim>
                                    <p:anim calcmode="lin" valueType="num">
                                      <p:cBhvr additive="base">
                                        <p:cTn id="4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0-#ppt_w/2"/>
                                          </p:val>
                                        </p:tav>
                                        <p:tav tm="100000">
                                          <p:val>
                                            <p:strVal val="#ppt_x"/>
                                          </p:val>
                                        </p:tav>
                                      </p:tavLst>
                                    </p:anim>
                                    <p:anim calcmode="lin" valueType="num">
                                      <p:cBhvr additive="base">
                                        <p:cTn id="5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0-#ppt_w/2"/>
                                          </p:val>
                                        </p:tav>
                                        <p:tav tm="100000">
                                          <p:val>
                                            <p:strVal val="#ppt_x"/>
                                          </p:val>
                                        </p:tav>
                                      </p:tavLst>
                                    </p:anim>
                                    <p:anim calcmode="lin" valueType="num">
                                      <p:cBhvr additive="base">
                                        <p:cTn id="5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0-#ppt_w/2"/>
                                          </p:val>
                                        </p:tav>
                                        <p:tav tm="100000">
                                          <p:val>
                                            <p:strVal val="#ppt_x"/>
                                          </p:val>
                                        </p:tav>
                                      </p:tavLst>
                                    </p:anim>
                                    <p:anim calcmode="lin" valueType="num">
                                      <p:cBhvr additive="base">
                                        <p:cTn id="6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anim calcmode="lin" valueType="num">
                                      <p:cBhvr additive="base">
                                        <p:cTn id="68" dur="500" fill="hold"/>
                                        <p:tgtEl>
                                          <p:spTgt spid="40"/>
                                        </p:tgtEl>
                                        <p:attrNameLst>
                                          <p:attrName>ppt_x</p:attrName>
                                        </p:attrNameLst>
                                      </p:cBhvr>
                                      <p:tavLst>
                                        <p:tav tm="0">
                                          <p:val>
                                            <p:strVal val="0-#ppt_w/2"/>
                                          </p:val>
                                        </p:tav>
                                        <p:tav tm="100000">
                                          <p:val>
                                            <p:strVal val="#ppt_x"/>
                                          </p:val>
                                        </p:tav>
                                      </p:tavLst>
                                    </p:anim>
                                    <p:anim calcmode="lin" valueType="num">
                                      <p:cBhvr additive="base">
                                        <p:cTn id="69"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0-#ppt_w/2"/>
                                          </p:val>
                                        </p:tav>
                                        <p:tav tm="100000">
                                          <p:val>
                                            <p:strVal val="#ppt_x"/>
                                          </p:val>
                                        </p:tav>
                                      </p:tavLst>
                                    </p:anim>
                                    <p:anim calcmode="lin" valueType="num">
                                      <p:cBhvr additive="base">
                                        <p:cTn id="75"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additive="base">
                                        <p:cTn id="80" dur="500" fill="hold"/>
                                        <p:tgtEl>
                                          <p:spTgt spid="24"/>
                                        </p:tgtEl>
                                        <p:attrNameLst>
                                          <p:attrName>ppt_x</p:attrName>
                                        </p:attrNameLst>
                                      </p:cBhvr>
                                      <p:tavLst>
                                        <p:tav tm="0">
                                          <p:val>
                                            <p:strVal val="0-#ppt_w/2"/>
                                          </p:val>
                                        </p:tav>
                                        <p:tav tm="100000">
                                          <p:val>
                                            <p:strVal val="#ppt_x"/>
                                          </p:val>
                                        </p:tav>
                                      </p:tavLst>
                                    </p:anim>
                                    <p:anim calcmode="lin" valueType="num">
                                      <p:cBhvr additive="base">
                                        <p:cTn id="81"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additive="base">
                                        <p:cTn id="86" dur="500" fill="hold"/>
                                        <p:tgtEl>
                                          <p:spTgt spid="25"/>
                                        </p:tgtEl>
                                        <p:attrNameLst>
                                          <p:attrName>ppt_x</p:attrName>
                                        </p:attrNameLst>
                                      </p:cBhvr>
                                      <p:tavLst>
                                        <p:tav tm="0">
                                          <p:val>
                                            <p:strVal val="0-#ppt_w/2"/>
                                          </p:val>
                                        </p:tav>
                                        <p:tav tm="100000">
                                          <p:val>
                                            <p:strVal val="#ppt_x"/>
                                          </p:val>
                                        </p:tav>
                                      </p:tavLst>
                                    </p:anim>
                                    <p:anim calcmode="lin" valueType="num">
                                      <p:cBhvr additive="base">
                                        <p:cTn id="8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additive="base">
                                        <p:cTn id="92" dur="500" fill="hold"/>
                                        <p:tgtEl>
                                          <p:spTgt spid="26"/>
                                        </p:tgtEl>
                                        <p:attrNameLst>
                                          <p:attrName>ppt_x</p:attrName>
                                        </p:attrNameLst>
                                      </p:cBhvr>
                                      <p:tavLst>
                                        <p:tav tm="0">
                                          <p:val>
                                            <p:strVal val="0-#ppt_w/2"/>
                                          </p:val>
                                        </p:tav>
                                        <p:tav tm="100000">
                                          <p:val>
                                            <p:strVal val="#ppt_x"/>
                                          </p:val>
                                        </p:tav>
                                      </p:tavLst>
                                    </p:anim>
                                    <p:anim calcmode="lin" valueType="num">
                                      <p:cBhvr additive="base">
                                        <p:cTn id="9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grpId="0" nodeType="click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additive="base">
                                        <p:cTn id="98" dur="500" fill="hold"/>
                                        <p:tgtEl>
                                          <p:spTgt spid="42"/>
                                        </p:tgtEl>
                                        <p:attrNameLst>
                                          <p:attrName>ppt_x</p:attrName>
                                        </p:attrNameLst>
                                      </p:cBhvr>
                                      <p:tavLst>
                                        <p:tav tm="0">
                                          <p:val>
                                            <p:strVal val="0-#ppt_w/2"/>
                                          </p:val>
                                        </p:tav>
                                        <p:tav tm="100000">
                                          <p:val>
                                            <p:strVal val="#ppt_x"/>
                                          </p:val>
                                        </p:tav>
                                      </p:tavLst>
                                    </p:anim>
                                    <p:anim calcmode="lin" valueType="num">
                                      <p:cBhvr additive="base">
                                        <p:cTn id="99"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3" grpId="0"/>
      <p:bldP spid="24" grpId="0"/>
      <p:bldP spid="25" grpId="0"/>
      <p:bldP spid="26" grpId="0"/>
      <p:bldP spid="40" grpId="0"/>
      <p:bldP spid="42" grpId="0"/>
      <p:bldP spid="7" grpId="0"/>
      <p:bldP spid="8" grpId="0"/>
      <p:bldP spid="9" grpId="0"/>
      <p:bldP spid="10"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6C003-85FE-5F97-E1F6-DF579D5B7601}"/>
            </a:ext>
          </a:extLst>
        </p:cNvPr>
        <p:cNvGrpSpPr/>
        <p:nvPr/>
      </p:nvGrpSpPr>
      <p:grpSpPr>
        <a:xfrm>
          <a:off x="0" y="0"/>
          <a:ext cx="0" cy="0"/>
          <a:chOff x="0" y="0"/>
          <a:chExt cx="0" cy="0"/>
        </a:xfrm>
      </p:grpSpPr>
      <p:pic>
        <p:nvPicPr>
          <p:cNvPr id="47" name="Image 46" descr="Une image contenant clipart, Graphique, cercle, conception&#10;&#10;Le contenu généré par l’IA peut être incorrect.">
            <a:extLst>
              <a:ext uri="{FF2B5EF4-FFF2-40B4-BE49-F238E27FC236}">
                <a16:creationId xmlns:a16="http://schemas.microsoft.com/office/drawing/2014/main" id="{89BF0063-5E7E-86D6-36F4-8B3660283B46}"/>
              </a:ext>
            </a:extLst>
          </p:cNvPr>
          <p:cNvPicPr>
            <a:picLocks noChangeAspect="1"/>
          </p:cNvPicPr>
          <p:nvPr/>
        </p:nvPicPr>
        <p:blipFill>
          <a:blip r:embed="rId2"/>
          <a:stretch>
            <a:fillRect/>
          </a:stretch>
        </p:blipFill>
        <p:spPr>
          <a:xfrm>
            <a:off x="55911" y="5456738"/>
            <a:ext cx="1396371" cy="1396371"/>
          </a:xfrm>
          <a:prstGeom prst="rect">
            <a:avLst/>
          </a:prstGeom>
        </p:spPr>
      </p:pic>
      <p:pic>
        <p:nvPicPr>
          <p:cNvPr id="5" name="Image 4" descr="Une image contenant cercle, Graphique, clipart, symbole&#10;&#10;Le contenu généré par l’IA peut être incorrect.">
            <a:extLst>
              <a:ext uri="{FF2B5EF4-FFF2-40B4-BE49-F238E27FC236}">
                <a16:creationId xmlns:a16="http://schemas.microsoft.com/office/drawing/2014/main" id="{A6BE6477-AFF5-2654-DB56-03094E6109F7}"/>
              </a:ext>
            </a:extLst>
          </p:cNvPr>
          <p:cNvPicPr>
            <a:picLocks noChangeAspect="1"/>
          </p:cNvPicPr>
          <p:nvPr/>
        </p:nvPicPr>
        <p:blipFill>
          <a:blip r:embed="rId3"/>
          <a:srcRect t="21220" b="24843"/>
          <a:stretch>
            <a:fillRect/>
          </a:stretch>
        </p:blipFill>
        <p:spPr>
          <a:xfrm>
            <a:off x="3128025" y="257268"/>
            <a:ext cx="1295025" cy="698500"/>
          </a:xfrm>
          <a:prstGeom prst="rect">
            <a:avLst/>
          </a:prstGeom>
        </p:spPr>
      </p:pic>
      <p:pic>
        <p:nvPicPr>
          <p:cNvPr id="6" name="Image 5">
            <a:extLst>
              <a:ext uri="{FF2B5EF4-FFF2-40B4-BE49-F238E27FC236}">
                <a16:creationId xmlns:a16="http://schemas.microsoft.com/office/drawing/2014/main" id="{3BA7A82D-B480-0EAC-4556-4868B972EE29}"/>
              </a:ext>
            </a:extLst>
          </p:cNvPr>
          <p:cNvPicPr>
            <a:picLocks noChangeAspect="1"/>
          </p:cNvPicPr>
          <p:nvPr/>
        </p:nvPicPr>
        <p:blipFill>
          <a:blip r:embed="rId4"/>
          <a:stretch>
            <a:fillRect/>
          </a:stretch>
        </p:blipFill>
        <p:spPr>
          <a:xfrm>
            <a:off x="11203747" y="5869747"/>
            <a:ext cx="988253" cy="988253"/>
          </a:xfrm>
          <a:prstGeom prst="rect">
            <a:avLst/>
          </a:prstGeom>
        </p:spPr>
      </p:pic>
      <p:sp>
        <p:nvSpPr>
          <p:cNvPr id="7" name="ZoneTexte 6">
            <a:extLst>
              <a:ext uri="{FF2B5EF4-FFF2-40B4-BE49-F238E27FC236}">
                <a16:creationId xmlns:a16="http://schemas.microsoft.com/office/drawing/2014/main" id="{3C9D852F-A8E7-CDDE-4A21-6A4B2EEFEA1C}"/>
              </a:ext>
            </a:extLst>
          </p:cNvPr>
          <p:cNvSpPr txBox="1"/>
          <p:nvPr/>
        </p:nvSpPr>
        <p:spPr>
          <a:xfrm>
            <a:off x="211991" y="3794990"/>
            <a:ext cx="1896209" cy="461665"/>
          </a:xfrm>
          <a:prstGeom prst="rect">
            <a:avLst/>
          </a:prstGeom>
          <a:noFill/>
        </p:spPr>
        <p:txBody>
          <a:bodyPr wrap="square" rtlCol="0">
            <a:spAutoFit/>
          </a:bodyPr>
          <a:lstStyle/>
          <a:p>
            <a:pPr algn="just"/>
            <a:r>
              <a:rPr lang="fr-FR" sz="2400" dirty="0" err="1">
                <a:solidFill>
                  <a:srgbClr val="FF0000"/>
                </a:solidFill>
                <a:latin typeface="Poppins" pitchFamily="2" charset="77"/>
                <a:ea typeface="Jumper PERSONAL USE ONLY" pitchFamily="2" charset="77"/>
                <a:cs typeface="Poppins" pitchFamily="2" charset="77"/>
              </a:rPr>
              <a:t>Wh</a:t>
            </a:r>
            <a:r>
              <a:rPr lang="fr-FR" sz="2400" dirty="0" err="1">
                <a:latin typeface="Poppins" pitchFamily="2" charset="77"/>
                <a:ea typeface="Jumper PERSONAL USE ONLY" pitchFamily="2" charset="77"/>
                <a:cs typeface="Poppins" pitchFamily="2" charset="77"/>
              </a:rPr>
              <a:t>ich</a:t>
            </a:r>
            <a:r>
              <a:rPr lang="fr-FR" sz="2400" dirty="0">
                <a:latin typeface="Poppins" pitchFamily="2" charset="77"/>
                <a:ea typeface="Jumper PERSONAL USE ONLY" pitchFamily="2" charset="77"/>
                <a:cs typeface="Poppins" pitchFamily="2" charset="77"/>
              </a:rPr>
              <a:t> …. ?</a:t>
            </a:r>
            <a:endParaRPr lang="fr-FR" sz="2400" dirty="0">
              <a:solidFill>
                <a:srgbClr val="FF0000"/>
              </a:solidFill>
              <a:latin typeface="Poppins" pitchFamily="2" charset="77"/>
              <a:ea typeface="Jumper PERSONAL USE ONLY" pitchFamily="2" charset="77"/>
              <a:cs typeface="Poppins" pitchFamily="2" charset="77"/>
            </a:endParaRPr>
          </a:p>
        </p:txBody>
      </p:sp>
      <p:sp>
        <p:nvSpPr>
          <p:cNvPr id="8" name="ZoneTexte 7">
            <a:extLst>
              <a:ext uri="{FF2B5EF4-FFF2-40B4-BE49-F238E27FC236}">
                <a16:creationId xmlns:a16="http://schemas.microsoft.com/office/drawing/2014/main" id="{5BFBED0A-9A58-F236-1EB1-5BE82A604859}"/>
              </a:ext>
            </a:extLst>
          </p:cNvPr>
          <p:cNvSpPr txBox="1"/>
          <p:nvPr/>
        </p:nvSpPr>
        <p:spPr>
          <a:xfrm>
            <a:off x="2554157" y="3794990"/>
            <a:ext cx="4548704"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choix limité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9" name="ZoneTexte 8">
            <a:extLst>
              <a:ext uri="{FF2B5EF4-FFF2-40B4-BE49-F238E27FC236}">
                <a16:creationId xmlns:a16="http://schemas.microsoft.com/office/drawing/2014/main" id="{D28F8451-A4AE-1BAF-7771-655980025CF9}"/>
              </a:ext>
            </a:extLst>
          </p:cNvPr>
          <p:cNvSpPr txBox="1"/>
          <p:nvPr/>
        </p:nvSpPr>
        <p:spPr>
          <a:xfrm>
            <a:off x="7483860" y="3794989"/>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(Le)quel</a:t>
            </a:r>
            <a:r>
              <a:rPr lang="fr-FR" sz="2400" b="1" dirty="0">
                <a:latin typeface="Poppins" pitchFamily="2" charset="77"/>
                <a:ea typeface="Helvetica Neue" panose="02000503000000020004" pitchFamily="2" charset="0"/>
                <a:cs typeface="Poppins" pitchFamily="2" charset="77"/>
              </a:rPr>
              <a:t>, </a:t>
            </a:r>
            <a:r>
              <a:rPr lang="fr-FR" sz="2400" b="1" dirty="0">
                <a:solidFill>
                  <a:srgbClr val="FF0000"/>
                </a:solidFill>
                <a:latin typeface="Poppins" pitchFamily="2" charset="77"/>
                <a:ea typeface="Helvetica Neue" panose="02000503000000020004" pitchFamily="2" charset="0"/>
                <a:cs typeface="Poppins" pitchFamily="2" charset="77"/>
              </a:rPr>
              <a:t>(la)quelle </a:t>
            </a:r>
            <a:r>
              <a:rPr lang="fr-FR" sz="2400" b="1" dirty="0">
                <a:latin typeface="Poppins" pitchFamily="2" charset="77"/>
                <a:ea typeface="Helvetica Neue" panose="02000503000000020004" pitchFamily="2" charset="0"/>
                <a:cs typeface="Poppins" pitchFamily="2" charset="77"/>
              </a:rPr>
              <a:t>…?</a:t>
            </a:r>
          </a:p>
        </p:txBody>
      </p:sp>
      <p:sp>
        <p:nvSpPr>
          <p:cNvPr id="10" name="ZoneTexte 9">
            <a:extLst>
              <a:ext uri="{FF2B5EF4-FFF2-40B4-BE49-F238E27FC236}">
                <a16:creationId xmlns:a16="http://schemas.microsoft.com/office/drawing/2014/main" id="{FFC645B3-DE89-A0CC-F235-C6D239F523B8}"/>
              </a:ext>
            </a:extLst>
          </p:cNvPr>
          <p:cNvSpPr txBox="1"/>
          <p:nvPr/>
        </p:nvSpPr>
        <p:spPr>
          <a:xfrm>
            <a:off x="2571965" y="4409064"/>
            <a:ext cx="4929703" cy="830997"/>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Which</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dress</a:t>
            </a:r>
            <a:r>
              <a:rPr lang="fr-FR" sz="2400" dirty="0">
                <a:latin typeface="Poppins" pitchFamily="2" charset="77"/>
                <a:ea typeface="Jumper PERSONAL USE ONLY" pitchFamily="2" charset="77"/>
                <a:cs typeface="Poppins" pitchFamily="2" charset="77"/>
              </a:rPr>
              <a:t> do </a:t>
            </a:r>
            <a:r>
              <a:rPr lang="fr-FR" sz="2400" dirty="0" err="1">
                <a:latin typeface="Poppins" pitchFamily="2" charset="77"/>
                <a:ea typeface="Jumper PERSONAL USE ONLY" pitchFamily="2" charset="77"/>
                <a:cs typeface="Poppins" pitchFamily="2" charset="77"/>
              </a:rPr>
              <a:t>you</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prefer</a:t>
            </a:r>
            <a:r>
              <a:rPr lang="fr-FR" sz="2400" dirty="0">
                <a:latin typeface="Poppins" pitchFamily="2" charset="77"/>
                <a:ea typeface="Jumper PERSONAL USE ONLY" pitchFamily="2" charset="77"/>
                <a:cs typeface="Poppins" pitchFamily="2" charset="77"/>
              </a:rPr>
              <a:t>? The </a:t>
            </a:r>
            <a:r>
              <a:rPr lang="fr-FR" sz="2400" dirty="0" err="1">
                <a:latin typeface="Poppins" pitchFamily="2" charset="77"/>
                <a:ea typeface="Jumper PERSONAL USE ONLY" pitchFamily="2" charset="77"/>
                <a:cs typeface="Poppins" pitchFamily="2" charset="77"/>
              </a:rPr>
              <a:t>blue</a:t>
            </a:r>
            <a:r>
              <a:rPr lang="fr-FR" sz="2400" dirty="0">
                <a:latin typeface="Poppins" pitchFamily="2" charset="77"/>
                <a:ea typeface="Jumper PERSONAL USE ONLY" pitchFamily="2" charset="77"/>
                <a:cs typeface="Poppins" pitchFamily="2" charset="77"/>
              </a:rPr>
              <a:t> one or the black one ?</a:t>
            </a:r>
          </a:p>
        </p:txBody>
      </p:sp>
      <p:sp>
        <p:nvSpPr>
          <p:cNvPr id="15" name="ZoneTexte 14">
            <a:extLst>
              <a:ext uri="{FF2B5EF4-FFF2-40B4-BE49-F238E27FC236}">
                <a16:creationId xmlns:a16="http://schemas.microsoft.com/office/drawing/2014/main" id="{5374FE77-7B9C-286A-1D60-CE459D864E8C}"/>
              </a:ext>
            </a:extLst>
          </p:cNvPr>
          <p:cNvSpPr txBox="1"/>
          <p:nvPr/>
        </p:nvSpPr>
        <p:spPr>
          <a:xfrm>
            <a:off x="8305800" y="4407217"/>
            <a:ext cx="3864018" cy="1200329"/>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Quelle robe préfères-tu? La bleue ou la noire?</a:t>
            </a:r>
          </a:p>
        </p:txBody>
      </p:sp>
      <p:sp>
        <p:nvSpPr>
          <p:cNvPr id="16" name="ZoneTexte 15">
            <a:extLst>
              <a:ext uri="{FF2B5EF4-FFF2-40B4-BE49-F238E27FC236}">
                <a16:creationId xmlns:a16="http://schemas.microsoft.com/office/drawing/2014/main" id="{4AAB4879-A499-2F3A-04A4-224D9B8D00F1}"/>
              </a:ext>
            </a:extLst>
          </p:cNvPr>
          <p:cNvSpPr txBox="1"/>
          <p:nvPr/>
        </p:nvSpPr>
        <p:spPr>
          <a:xfrm>
            <a:off x="229800" y="1587301"/>
            <a:ext cx="2064263" cy="461665"/>
          </a:xfrm>
          <a:prstGeom prst="rect">
            <a:avLst/>
          </a:prstGeom>
          <a:noFill/>
        </p:spPr>
        <p:txBody>
          <a:bodyPr wrap="square" rtlCol="0">
            <a:spAutoFit/>
          </a:bodyPr>
          <a:lstStyle/>
          <a:p>
            <a:pPr algn="just"/>
            <a:r>
              <a:rPr lang="fr-FR" sz="2400" dirty="0" err="1">
                <a:solidFill>
                  <a:srgbClr val="FF0000"/>
                </a:solidFill>
                <a:latin typeface="Poppins" pitchFamily="2" charset="77"/>
                <a:ea typeface="Jumper PERSONAL USE ONLY" pitchFamily="2" charset="77"/>
                <a:cs typeface="Poppins" pitchFamily="2" charset="77"/>
              </a:rPr>
              <a:t>Wh</a:t>
            </a:r>
            <a:r>
              <a:rPr lang="fr-FR" sz="2400" dirty="0" err="1">
                <a:latin typeface="Poppins" pitchFamily="2" charset="77"/>
                <a:ea typeface="Jumper PERSONAL USE ONLY" pitchFamily="2" charset="77"/>
                <a:cs typeface="Poppins" pitchFamily="2" charset="77"/>
              </a:rPr>
              <a:t>y</a:t>
            </a:r>
            <a:r>
              <a:rPr lang="fr-FR" sz="2400" dirty="0">
                <a:latin typeface="Poppins" pitchFamily="2" charset="77"/>
                <a:ea typeface="Jumper PERSONAL USE ONLY" pitchFamily="2" charset="77"/>
                <a:cs typeface="Poppins" pitchFamily="2" charset="77"/>
              </a:rPr>
              <a:t> …. </a:t>
            </a:r>
            <a:r>
              <a:rPr lang="fr-FR" sz="2400" dirty="0">
                <a:solidFill>
                  <a:srgbClr val="FF0000"/>
                </a:solidFill>
                <a:latin typeface="Poppins" pitchFamily="2" charset="77"/>
                <a:ea typeface="Jumper PERSONAL USE ONLY" pitchFamily="2" charset="77"/>
                <a:cs typeface="Poppins" pitchFamily="2" charset="77"/>
              </a:rPr>
              <a:t>?</a:t>
            </a:r>
            <a:endParaRPr lang="fr-FR" sz="2400" dirty="0">
              <a:latin typeface="Poppins" pitchFamily="2" charset="77"/>
              <a:ea typeface="Jumper PERSONAL USE ONLY" pitchFamily="2" charset="77"/>
              <a:cs typeface="Poppins" pitchFamily="2" charset="77"/>
            </a:endParaRPr>
          </a:p>
        </p:txBody>
      </p:sp>
      <p:sp>
        <p:nvSpPr>
          <p:cNvPr id="17" name="ZoneTexte 16">
            <a:extLst>
              <a:ext uri="{FF2B5EF4-FFF2-40B4-BE49-F238E27FC236}">
                <a16:creationId xmlns:a16="http://schemas.microsoft.com/office/drawing/2014/main" id="{649B2DC8-F1B9-3F56-1398-A2384EFC3F15}"/>
              </a:ext>
            </a:extLst>
          </p:cNvPr>
          <p:cNvSpPr txBox="1"/>
          <p:nvPr/>
        </p:nvSpPr>
        <p:spPr>
          <a:xfrm>
            <a:off x="2597864" y="1587300"/>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raison</a:t>
            </a:r>
            <a:r>
              <a:rPr lang="fr-FR" sz="2400" b="1" dirty="0">
                <a:latin typeface="Poppins" pitchFamily="2" charset="77"/>
                <a:ea typeface="Helvetica Neue" panose="02000503000000020004" pitchFamily="2" charset="0"/>
                <a:cs typeface="Poppins" pitchFamily="2" charset="77"/>
              </a:rPr>
              <a:t>,</a:t>
            </a:r>
            <a:r>
              <a:rPr lang="fr-FR" sz="2400" b="1" dirty="0">
                <a:solidFill>
                  <a:srgbClr val="FF0000"/>
                </a:solidFill>
                <a:latin typeface="Poppins" pitchFamily="2" charset="77"/>
                <a:ea typeface="Helvetica Neue" panose="02000503000000020004" pitchFamily="2" charset="0"/>
                <a:cs typeface="Poppins" pitchFamily="2" charset="77"/>
              </a:rPr>
              <a:t> cause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18" name="ZoneTexte 17">
            <a:extLst>
              <a:ext uri="{FF2B5EF4-FFF2-40B4-BE49-F238E27FC236}">
                <a16:creationId xmlns:a16="http://schemas.microsoft.com/office/drawing/2014/main" id="{94DED0CB-2D1A-B87D-AEDD-DDE675CA20BE}"/>
              </a:ext>
            </a:extLst>
          </p:cNvPr>
          <p:cNvSpPr txBox="1"/>
          <p:nvPr/>
        </p:nvSpPr>
        <p:spPr>
          <a:xfrm>
            <a:off x="7501669" y="1587300"/>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Pourquoi </a:t>
            </a:r>
            <a:r>
              <a:rPr lang="fr-FR" sz="2400" b="1" dirty="0">
                <a:latin typeface="Poppins" pitchFamily="2" charset="77"/>
                <a:ea typeface="Helvetica Neue" panose="02000503000000020004" pitchFamily="2" charset="0"/>
                <a:cs typeface="Poppins" pitchFamily="2" charset="77"/>
              </a:rPr>
              <a:t>…?</a:t>
            </a:r>
          </a:p>
        </p:txBody>
      </p:sp>
      <p:sp>
        <p:nvSpPr>
          <p:cNvPr id="19" name="ZoneTexte 18">
            <a:extLst>
              <a:ext uri="{FF2B5EF4-FFF2-40B4-BE49-F238E27FC236}">
                <a16:creationId xmlns:a16="http://schemas.microsoft.com/office/drawing/2014/main" id="{0694FF11-322C-00FB-7A99-325A03AFAE23}"/>
              </a:ext>
            </a:extLst>
          </p:cNvPr>
          <p:cNvSpPr txBox="1"/>
          <p:nvPr/>
        </p:nvSpPr>
        <p:spPr>
          <a:xfrm>
            <a:off x="2615673" y="2201374"/>
            <a:ext cx="4836580" cy="461665"/>
          </a:xfrm>
          <a:prstGeom prst="rect">
            <a:avLst/>
          </a:prstGeom>
          <a:noFill/>
        </p:spPr>
        <p:txBody>
          <a:bodyPr wrap="square" rtlCol="0">
            <a:spAutoFit/>
          </a:bodyPr>
          <a:lstStyle/>
          <a:p>
            <a:pPr algn="just"/>
            <a:r>
              <a:rPr lang="fr-FR" sz="2400" dirty="0" err="1">
                <a:highlight>
                  <a:srgbClr val="FFFF00"/>
                </a:highlight>
                <a:latin typeface="Poppins" pitchFamily="2" charset="77"/>
                <a:ea typeface="Jumper PERSONAL USE ONLY" pitchFamily="2" charset="77"/>
                <a:cs typeface="Poppins" pitchFamily="2" charset="77"/>
              </a:rPr>
              <a:t>Why</a:t>
            </a:r>
            <a:r>
              <a:rPr lang="fr-FR" sz="2400" dirty="0">
                <a:latin typeface="Poppins" pitchFamily="2" charset="77"/>
                <a:ea typeface="Jumper PERSONAL USE ONLY" pitchFamily="2" charset="77"/>
                <a:cs typeface="Poppins" pitchFamily="2" charset="77"/>
              </a:rPr>
              <a:t> are </a:t>
            </a:r>
            <a:r>
              <a:rPr lang="fr-FR" sz="2400" dirty="0" err="1">
                <a:latin typeface="Poppins" pitchFamily="2" charset="77"/>
                <a:ea typeface="Jumper PERSONAL USE ONLY" pitchFamily="2" charset="77"/>
                <a:cs typeface="Poppins" pitchFamily="2" charset="77"/>
              </a:rPr>
              <a:t>you</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so</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sad</a:t>
            </a:r>
            <a:r>
              <a:rPr lang="fr-FR" sz="2400" dirty="0">
                <a:latin typeface="Poppins" pitchFamily="2" charset="77"/>
                <a:ea typeface="Jumper PERSONAL USE ONLY" pitchFamily="2" charset="77"/>
                <a:cs typeface="Poppins" pitchFamily="2" charset="77"/>
              </a:rPr>
              <a:t> ?</a:t>
            </a:r>
          </a:p>
        </p:txBody>
      </p:sp>
      <p:sp>
        <p:nvSpPr>
          <p:cNvPr id="20" name="ZoneTexte 19">
            <a:extLst>
              <a:ext uri="{FF2B5EF4-FFF2-40B4-BE49-F238E27FC236}">
                <a16:creationId xmlns:a16="http://schemas.microsoft.com/office/drawing/2014/main" id="{4943467B-FD65-7FF9-1434-25665596FD42}"/>
              </a:ext>
            </a:extLst>
          </p:cNvPr>
          <p:cNvSpPr txBox="1"/>
          <p:nvPr/>
        </p:nvSpPr>
        <p:spPr>
          <a:xfrm>
            <a:off x="8305800" y="2190043"/>
            <a:ext cx="3933624" cy="461665"/>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Pourquoi es-tu si triste?</a:t>
            </a:r>
          </a:p>
        </p:txBody>
      </p:sp>
      <p:pic>
        <p:nvPicPr>
          <p:cNvPr id="11" name="Image 10">
            <a:extLst>
              <a:ext uri="{FF2B5EF4-FFF2-40B4-BE49-F238E27FC236}">
                <a16:creationId xmlns:a16="http://schemas.microsoft.com/office/drawing/2014/main" id="{62602449-7132-528A-BC55-96077D654544}"/>
              </a:ext>
            </a:extLst>
          </p:cNvPr>
          <p:cNvPicPr>
            <a:picLocks noChangeAspect="1"/>
          </p:cNvPicPr>
          <p:nvPr/>
        </p:nvPicPr>
        <p:blipFill>
          <a:blip r:embed="rId5"/>
          <a:srcRect/>
          <a:stretch/>
        </p:blipFill>
        <p:spPr>
          <a:xfrm>
            <a:off x="4571253" y="249218"/>
            <a:ext cx="3937000" cy="685800"/>
          </a:xfrm>
          <a:prstGeom prst="rect">
            <a:avLst/>
          </a:prstGeom>
        </p:spPr>
      </p:pic>
      <p:pic>
        <p:nvPicPr>
          <p:cNvPr id="2" name="Image 1" descr="Une image contenant Visage humain, habits, costume universitaire, commencement&#10;&#10;Le contenu généré par l’IA peut être incorrect.">
            <a:extLst>
              <a:ext uri="{FF2B5EF4-FFF2-40B4-BE49-F238E27FC236}">
                <a16:creationId xmlns:a16="http://schemas.microsoft.com/office/drawing/2014/main" id="{8A07B1A5-B4BA-56E3-B4D2-9FE1BD5E0670}"/>
              </a:ext>
            </a:extLst>
          </p:cNvPr>
          <p:cNvPicPr>
            <a:picLocks noChangeAspect="1"/>
          </p:cNvPicPr>
          <p:nvPr/>
        </p:nvPicPr>
        <p:blipFill>
          <a:blip r:embed="rId6"/>
          <a:stretch>
            <a:fillRect/>
          </a:stretch>
        </p:blipFill>
        <p:spPr>
          <a:xfrm>
            <a:off x="0" y="0"/>
            <a:ext cx="1311876" cy="1311876"/>
          </a:xfrm>
          <a:prstGeom prst="rect">
            <a:avLst/>
          </a:prstGeom>
        </p:spPr>
      </p:pic>
      <p:pic>
        <p:nvPicPr>
          <p:cNvPr id="12" name="Picture 8" descr="Le TOEIC est le Test le Plus Demandé par les Grandes Entreprises">
            <a:extLst>
              <a:ext uri="{FF2B5EF4-FFF2-40B4-BE49-F238E27FC236}">
                <a16:creationId xmlns:a16="http://schemas.microsoft.com/office/drawing/2014/main" id="{97567A63-8D65-45DD-9E93-73D8ED40DC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8995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0-#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0-#ppt_w/2"/>
                                          </p:val>
                                        </p:tav>
                                        <p:tav tm="100000">
                                          <p:val>
                                            <p:strVal val="#ppt_x"/>
                                          </p:val>
                                        </p:tav>
                                      </p:tavLst>
                                    </p:anim>
                                    <p:anim calcmode="lin" valueType="num">
                                      <p:cBhvr additive="base">
                                        <p:cTn id="27"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0-#ppt_w/2"/>
                                          </p:val>
                                        </p:tav>
                                        <p:tav tm="100000">
                                          <p:val>
                                            <p:strVal val="#ppt_x"/>
                                          </p:val>
                                        </p:tav>
                                      </p:tavLst>
                                    </p:anim>
                                    <p:anim calcmode="lin" valueType="num">
                                      <p:cBhvr additive="base">
                                        <p:cTn id="3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0-#ppt_w/2"/>
                                          </p:val>
                                        </p:tav>
                                        <p:tav tm="100000">
                                          <p:val>
                                            <p:strVal val="#ppt_x"/>
                                          </p:val>
                                        </p:tav>
                                      </p:tavLst>
                                    </p:anim>
                                    <p:anim calcmode="lin" valueType="num">
                                      <p:cBhvr additive="base">
                                        <p:cTn id="3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0-#ppt_w/2"/>
                                          </p:val>
                                        </p:tav>
                                        <p:tav tm="100000">
                                          <p:val>
                                            <p:strVal val="#ppt_x"/>
                                          </p:val>
                                        </p:tav>
                                      </p:tavLst>
                                    </p:anim>
                                    <p:anim calcmode="lin" valueType="num">
                                      <p:cBhvr additive="base">
                                        <p:cTn id="5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0-#ppt_w/2"/>
                                          </p:val>
                                        </p:tav>
                                        <p:tav tm="100000">
                                          <p:val>
                                            <p:strVal val="#ppt_x"/>
                                          </p:val>
                                        </p:tav>
                                      </p:tavLst>
                                    </p:anim>
                                    <p:anim calcmode="lin" valueType="num">
                                      <p:cBhvr additive="base">
                                        <p:cTn id="5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500" fill="hold"/>
                                        <p:tgtEl>
                                          <p:spTgt spid="10"/>
                                        </p:tgtEl>
                                        <p:attrNameLst>
                                          <p:attrName>ppt_x</p:attrName>
                                        </p:attrNameLst>
                                      </p:cBhvr>
                                      <p:tavLst>
                                        <p:tav tm="0">
                                          <p:val>
                                            <p:strVal val="0-#ppt_w/2"/>
                                          </p:val>
                                        </p:tav>
                                        <p:tav tm="100000">
                                          <p:val>
                                            <p:strVal val="#ppt_x"/>
                                          </p:val>
                                        </p:tav>
                                      </p:tavLst>
                                    </p:anim>
                                    <p:anim calcmode="lin" valueType="num">
                                      <p:cBhvr additive="base">
                                        <p:cTn id="6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500" fill="hold"/>
                                        <p:tgtEl>
                                          <p:spTgt spid="15"/>
                                        </p:tgtEl>
                                        <p:attrNameLst>
                                          <p:attrName>ppt_x</p:attrName>
                                        </p:attrNameLst>
                                      </p:cBhvr>
                                      <p:tavLst>
                                        <p:tav tm="0">
                                          <p:val>
                                            <p:strVal val="0-#ppt_w/2"/>
                                          </p:val>
                                        </p:tav>
                                        <p:tav tm="100000">
                                          <p:val>
                                            <p:strVal val="#ppt_x"/>
                                          </p:val>
                                        </p:tav>
                                      </p:tavLst>
                                    </p:anim>
                                    <p:anim calcmode="lin" valueType="num">
                                      <p:cBhvr additive="base">
                                        <p:cTn id="6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5" grpId="0"/>
      <p:bldP spid="16" grpId="0"/>
      <p:bldP spid="17" grpId="0"/>
      <p:bldP spid="18" grpId="0"/>
      <p:bldP spid="19" grpId="0"/>
      <p:bldP spid="2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46111-9E53-B8DC-D317-4FDF0671F4B8}"/>
            </a:ext>
          </a:extLst>
        </p:cNvPr>
        <p:cNvGrpSpPr/>
        <p:nvPr/>
      </p:nvGrpSpPr>
      <p:grpSpPr>
        <a:xfrm>
          <a:off x="0" y="0"/>
          <a:ext cx="0" cy="0"/>
          <a:chOff x="0" y="0"/>
          <a:chExt cx="0" cy="0"/>
        </a:xfrm>
      </p:grpSpPr>
      <p:pic>
        <p:nvPicPr>
          <p:cNvPr id="47" name="Image 46" descr="Une image contenant clipart, Graphique, cercle, conception&#10;&#10;Le contenu généré par l’IA peut être incorrect.">
            <a:extLst>
              <a:ext uri="{FF2B5EF4-FFF2-40B4-BE49-F238E27FC236}">
                <a16:creationId xmlns:a16="http://schemas.microsoft.com/office/drawing/2014/main" id="{15A826DA-C4DE-2D87-843E-0DC57D80CDF1}"/>
              </a:ext>
            </a:extLst>
          </p:cNvPr>
          <p:cNvPicPr>
            <a:picLocks noChangeAspect="1"/>
          </p:cNvPicPr>
          <p:nvPr/>
        </p:nvPicPr>
        <p:blipFill>
          <a:blip r:embed="rId2"/>
          <a:stretch>
            <a:fillRect/>
          </a:stretch>
        </p:blipFill>
        <p:spPr>
          <a:xfrm>
            <a:off x="55911" y="5456738"/>
            <a:ext cx="1396371" cy="1396371"/>
          </a:xfrm>
          <a:prstGeom prst="rect">
            <a:avLst/>
          </a:prstGeom>
        </p:spPr>
      </p:pic>
      <p:pic>
        <p:nvPicPr>
          <p:cNvPr id="5" name="Image 4" descr="Une image contenant cercle, Graphique, clipart, symbole&#10;&#10;Le contenu généré par l’IA peut être incorrect.">
            <a:extLst>
              <a:ext uri="{FF2B5EF4-FFF2-40B4-BE49-F238E27FC236}">
                <a16:creationId xmlns:a16="http://schemas.microsoft.com/office/drawing/2014/main" id="{D23380CD-C868-82DC-AD91-86A54245EDB4}"/>
              </a:ext>
            </a:extLst>
          </p:cNvPr>
          <p:cNvPicPr>
            <a:picLocks noChangeAspect="1"/>
          </p:cNvPicPr>
          <p:nvPr/>
        </p:nvPicPr>
        <p:blipFill>
          <a:blip r:embed="rId3"/>
          <a:srcRect t="21220" b="24843"/>
          <a:stretch>
            <a:fillRect/>
          </a:stretch>
        </p:blipFill>
        <p:spPr>
          <a:xfrm>
            <a:off x="3128025" y="257268"/>
            <a:ext cx="1295025" cy="698500"/>
          </a:xfrm>
          <a:prstGeom prst="rect">
            <a:avLst/>
          </a:prstGeom>
        </p:spPr>
      </p:pic>
      <p:pic>
        <p:nvPicPr>
          <p:cNvPr id="6" name="Image 5">
            <a:extLst>
              <a:ext uri="{FF2B5EF4-FFF2-40B4-BE49-F238E27FC236}">
                <a16:creationId xmlns:a16="http://schemas.microsoft.com/office/drawing/2014/main" id="{4D0B853D-102F-A5E8-BB0E-F5214DEF8EEE}"/>
              </a:ext>
            </a:extLst>
          </p:cNvPr>
          <p:cNvPicPr>
            <a:picLocks noChangeAspect="1"/>
          </p:cNvPicPr>
          <p:nvPr/>
        </p:nvPicPr>
        <p:blipFill>
          <a:blip r:embed="rId4"/>
          <a:stretch>
            <a:fillRect/>
          </a:stretch>
        </p:blipFill>
        <p:spPr>
          <a:xfrm>
            <a:off x="11203747" y="5869747"/>
            <a:ext cx="988253" cy="988253"/>
          </a:xfrm>
          <a:prstGeom prst="rect">
            <a:avLst/>
          </a:prstGeom>
        </p:spPr>
      </p:pic>
      <p:sp>
        <p:nvSpPr>
          <p:cNvPr id="11" name="ZoneTexte 10">
            <a:extLst>
              <a:ext uri="{FF2B5EF4-FFF2-40B4-BE49-F238E27FC236}">
                <a16:creationId xmlns:a16="http://schemas.microsoft.com/office/drawing/2014/main" id="{5577544E-6930-FCED-6A69-5445244C0577}"/>
              </a:ext>
            </a:extLst>
          </p:cNvPr>
          <p:cNvSpPr txBox="1"/>
          <p:nvPr/>
        </p:nvSpPr>
        <p:spPr>
          <a:xfrm>
            <a:off x="229800" y="1248607"/>
            <a:ext cx="2390210" cy="461665"/>
          </a:xfrm>
          <a:prstGeom prst="rect">
            <a:avLst/>
          </a:prstGeom>
          <a:noFill/>
        </p:spPr>
        <p:txBody>
          <a:bodyPr wrap="square" rtlCol="0">
            <a:spAutoFit/>
          </a:bodyPr>
          <a:lstStyle/>
          <a:p>
            <a:pPr algn="just"/>
            <a:r>
              <a:rPr lang="fr-FR" sz="2400" dirty="0">
                <a:solidFill>
                  <a:srgbClr val="FF0000"/>
                </a:solidFill>
                <a:latin typeface="Poppins" pitchFamily="2" charset="77"/>
                <a:ea typeface="Jumper PERSONAL USE ONLY" pitchFamily="2" charset="77"/>
                <a:cs typeface="Poppins" pitchFamily="2" charset="77"/>
              </a:rPr>
              <a:t>How</a:t>
            </a:r>
            <a:r>
              <a:rPr lang="fr-FR" sz="2400" dirty="0">
                <a:latin typeface="Poppins" pitchFamily="2" charset="77"/>
                <a:ea typeface="Jumper PERSONAL USE ONLY" pitchFamily="2" charset="77"/>
                <a:cs typeface="Poppins" pitchFamily="2" charset="77"/>
              </a:rPr>
              <a:t> …. ?</a:t>
            </a:r>
          </a:p>
        </p:txBody>
      </p:sp>
      <p:sp>
        <p:nvSpPr>
          <p:cNvPr id="12" name="ZoneTexte 11">
            <a:extLst>
              <a:ext uri="{FF2B5EF4-FFF2-40B4-BE49-F238E27FC236}">
                <a16:creationId xmlns:a16="http://schemas.microsoft.com/office/drawing/2014/main" id="{7B71744B-1DCC-939D-9189-F4F11041A1E5}"/>
              </a:ext>
            </a:extLst>
          </p:cNvPr>
          <p:cNvSpPr txBox="1"/>
          <p:nvPr/>
        </p:nvSpPr>
        <p:spPr>
          <a:xfrm>
            <a:off x="2952965" y="1248607"/>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état</a:t>
            </a:r>
            <a:r>
              <a:rPr lang="fr-FR" sz="2400" b="1" dirty="0">
                <a:latin typeface="Poppins" pitchFamily="2" charset="77"/>
                <a:ea typeface="Helvetica Neue" panose="02000503000000020004" pitchFamily="2" charset="0"/>
                <a:cs typeface="Poppins" pitchFamily="2" charset="77"/>
              </a:rPr>
              <a:t>, </a:t>
            </a:r>
            <a:r>
              <a:rPr lang="fr-FR" sz="2400" b="1" dirty="0">
                <a:solidFill>
                  <a:srgbClr val="FF0000"/>
                </a:solidFill>
                <a:latin typeface="Poppins" pitchFamily="2" charset="77"/>
                <a:ea typeface="Helvetica Neue" panose="02000503000000020004" pitchFamily="2" charset="0"/>
                <a:cs typeface="Poppins" pitchFamily="2" charset="77"/>
              </a:rPr>
              <a:t>manière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13" name="ZoneTexte 12">
            <a:extLst>
              <a:ext uri="{FF2B5EF4-FFF2-40B4-BE49-F238E27FC236}">
                <a16:creationId xmlns:a16="http://schemas.microsoft.com/office/drawing/2014/main" id="{C994F553-9AC0-1606-0FA5-7EF135DFCE68}"/>
              </a:ext>
            </a:extLst>
          </p:cNvPr>
          <p:cNvSpPr txBox="1"/>
          <p:nvPr/>
        </p:nvSpPr>
        <p:spPr>
          <a:xfrm>
            <a:off x="7501669" y="1248606"/>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Comment </a:t>
            </a:r>
            <a:r>
              <a:rPr lang="fr-FR" sz="2400" b="1" dirty="0">
                <a:latin typeface="Poppins" pitchFamily="2" charset="77"/>
                <a:ea typeface="Helvetica Neue" panose="02000503000000020004" pitchFamily="2" charset="0"/>
                <a:cs typeface="Poppins" pitchFamily="2" charset="77"/>
              </a:rPr>
              <a:t>…?</a:t>
            </a:r>
          </a:p>
        </p:txBody>
      </p:sp>
      <p:sp>
        <p:nvSpPr>
          <p:cNvPr id="14" name="ZoneTexte 13">
            <a:extLst>
              <a:ext uri="{FF2B5EF4-FFF2-40B4-BE49-F238E27FC236}">
                <a16:creationId xmlns:a16="http://schemas.microsoft.com/office/drawing/2014/main" id="{562D63B9-F091-82AF-4471-EEDB3686B9E6}"/>
              </a:ext>
            </a:extLst>
          </p:cNvPr>
          <p:cNvSpPr txBox="1"/>
          <p:nvPr/>
        </p:nvSpPr>
        <p:spPr>
          <a:xfrm>
            <a:off x="2970775" y="1862681"/>
            <a:ext cx="4504995" cy="461665"/>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a:t>
            </a:r>
            <a:r>
              <a:rPr lang="fr-FR" sz="2400" dirty="0">
                <a:latin typeface="Poppins" pitchFamily="2" charset="77"/>
                <a:ea typeface="Jumper PERSONAL USE ONLY" pitchFamily="2" charset="77"/>
                <a:cs typeface="Poppins" pitchFamily="2" charset="77"/>
              </a:rPr>
              <a:t> are </a:t>
            </a:r>
            <a:r>
              <a:rPr lang="fr-FR" sz="2400" dirty="0" err="1">
                <a:latin typeface="Poppins" pitchFamily="2" charset="77"/>
                <a:ea typeface="Jumper PERSONAL USE ONLY" pitchFamily="2" charset="77"/>
                <a:cs typeface="Poppins" pitchFamily="2" charset="77"/>
              </a:rPr>
              <a:t>you</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today</a:t>
            </a:r>
            <a:r>
              <a:rPr lang="fr-FR" sz="2400" dirty="0">
                <a:latin typeface="Poppins" pitchFamily="2" charset="77"/>
                <a:ea typeface="Jumper PERSONAL USE ONLY" pitchFamily="2" charset="77"/>
                <a:cs typeface="Poppins" pitchFamily="2" charset="77"/>
              </a:rPr>
              <a:t> ?</a:t>
            </a:r>
          </a:p>
        </p:txBody>
      </p:sp>
      <p:sp>
        <p:nvSpPr>
          <p:cNvPr id="16" name="ZoneTexte 15">
            <a:extLst>
              <a:ext uri="{FF2B5EF4-FFF2-40B4-BE49-F238E27FC236}">
                <a16:creationId xmlns:a16="http://schemas.microsoft.com/office/drawing/2014/main" id="{F07C9A49-09F5-62CB-6CF2-408F19FA7D5E}"/>
              </a:ext>
            </a:extLst>
          </p:cNvPr>
          <p:cNvSpPr txBox="1"/>
          <p:nvPr/>
        </p:nvSpPr>
        <p:spPr>
          <a:xfrm>
            <a:off x="2970775" y="2255329"/>
            <a:ext cx="4504996" cy="461665"/>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did</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you</a:t>
            </a:r>
            <a:r>
              <a:rPr lang="fr-FR" sz="2400" dirty="0">
                <a:latin typeface="Poppins" pitchFamily="2" charset="77"/>
                <a:ea typeface="Jumper PERSONAL USE ONLY" pitchFamily="2" charset="77"/>
                <a:cs typeface="Poppins" pitchFamily="2" charset="77"/>
              </a:rPr>
              <a:t> do </a:t>
            </a:r>
            <a:r>
              <a:rPr lang="fr-FR" sz="2400" dirty="0" err="1">
                <a:latin typeface="Poppins" pitchFamily="2" charset="77"/>
                <a:ea typeface="Jumper PERSONAL USE ONLY" pitchFamily="2" charset="77"/>
                <a:cs typeface="Poppins" pitchFamily="2" charset="77"/>
              </a:rPr>
              <a:t>that</a:t>
            </a:r>
            <a:r>
              <a:rPr lang="fr-FR" sz="2400" dirty="0">
                <a:latin typeface="Poppins" pitchFamily="2" charset="77"/>
                <a:ea typeface="Jumper PERSONAL USE ONLY" pitchFamily="2" charset="77"/>
                <a:cs typeface="Poppins" pitchFamily="2" charset="77"/>
              </a:rPr>
              <a:t> ?</a:t>
            </a:r>
          </a:p>
        </p:txBody>
      </p:sp>
      <p:sp>
        <p:nvSpPr>
          <p:cNvPr id="23" name="ZoneTexte 22">
            <a:extLst>
              <a:ext uri="{FF2B5EF4-FFF2-40B4-BE49-F238E27FC236}">
                <a16:creationId xmlns:a16="http://schemas.microsoft.com/office/drawing/2014/main" id="{A5C0334A-AB93-AEDF-8BD6-4D5C3544AA81}"/>
              </a:ext>
            </a:extLst>
          </p:cNvPr>
          <p:cNvSpPr txBox="1"/>
          <p:nvPr/>
        </p:nvSpPr>
        <p:spPr>
          <a:xfrm>
            <a:off x="203901" y="2975133"/>
            <a:ext cx="2633428" cy="461665"/>
          </a:xfrm>
          <a:prstGeom prst="rect">
            <a:avLst/>
          </a:prstGeom>
          <a:noFill/>
        </p:spPr>
        <p:txBody>
          <a:bodyPr wrap="square" rtlCol="0">
            <a:spAutoFit/>
          </a:bodyPr>
          <a:lstStyle/>
          <a:p>
            <a:pPr algn="just"/>
            <a:r>
              <a:rPr lang="fr-FR" sz="2400" dirty="0">
                <a:solidFill>
                  <a:srgbClr val="FF0000"/>
                </a:solidFill>
                <a:latin typeface="Poppins" pitchFamily="2" charset="77"/>
                <a:ea typeface="Jumper PERSONAL USE ONLY" pitchFamily="2" charset="77"/>
                <a:cs typeface="Poppins" pitchFamily="2" charset="77"/>
              </a:rPr>
              <a:t>How</a:t>
            </a:r>
            <a:r>
              <a:rPr lang="fr-FR" sz="2400" dirty="0">
                <a:latin typeface="Poppins" pitchFamily="2" charset="77"/>
                <a:ea typeface="Jumper PERSONAL USE ONLY" pitchFamily="2" charset="77"/>
                <a:cs typeface="Poppins" pitchFamily="2" charset="77"/>
              </a:rPr>
              <a:t> </a:t>
            </a:r>
            <a:r>
              <a:rPr lang="fr-FR" sz="2400" dirty="0" err="1">
                <a:solidFill>
                  <a:srgbClr val="FF0000"/>
                </a:solidFill>
                <a:latin typeface="Poppins" pitchFamily="2" charset="77"/>
                <a:ea typeface="Jumper PERSONAL USE ONLY" pitchFamily="2" charset="77"/>
                <a:cs typeface="Poppins" pitchFamily="2" charset="77"/>
              </a:rPr>
              <a:t>old</a:t>
            </a:r>
            <a:r>
              <a:rPr lang="fr-FR" sz="2400" dirty="0">
                <a:latin typeface="Poppins" pitchFamily="2" charset="77"/>
                <a:ea typeface="Jumper PERSONAL USE ONLY" pitchFamily="2" charset="77"/>
                <a:cs typeface="Poppins" pitchFamily="2" charset="77"/>
              </a:rPr>
              <a:t> …. ?</a:t>
            </a:r>
          </a:p>
        </p:txBody>
      </p:sp>
      <p:sp>
        <p:nvSpPr>
          <p:cNvPr id="24" name="ZoneTexte 23">
            <a:extLst>
              <a:ext uri="{FF2B5EF4-FFF2-40B4-BE49-F238E27FC236}">
                <a16:creationId xmlns:a16="http://schemas.microsoft.com/office/drawing/2014/main" id="{7AC575D2-1D9F-547E-BA4B-8EF7FFE119A7}"/>
              </a:ext>
            </a:extLst>
          </p:cNvPr>
          <p:cNvSpPr txBox="1"/>
          <p:nvPr/>
        </p:nvSpPr>
        <p:spPr>
          <a:xfrm>
            <a:off x="2952965" y="2975132"/>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âge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25" name="ZoneTexte 24">
            <a:extLst>
              <a:ext uri="{FF2B5EF4-FFF2-40B4-BE49-F238E27FC236}">
                <a16:creationId xmlns:a16="http://schemas.microsoft.com/office/drawing/2014/main" id="{B5272E55-0160-CBDA-4B75-B34FDB70F825}"/>
              </a:ext>
            </a:extLst>
          </p:cNvPr>
          <p:cNvSpPr txBox="1"/>
          <p:nvPr/>
        </p:nvSpPr>
        <p:spPr>
          <a:xfrm>
            <a:off x="8737600" y="2975132"/>
            <a:ext cx="345002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Quel âge</a:t>
            </a:r>
            <a:r>
              <a:rPr lang="fr-FR" sz="2400" b="1" dirty="0">
                <a:latin typeface="Poppins" pitchFamily="2" charset="77"/>
                <a:ea typeface="Helvetica Neue" panose="02000503000000020004" pitchFamily="2" charset="0"/>
                <a:cs typeface="Poppins" pitchFamily="2" charset="77"/>
              </a:rPr>
              <a:t>…?</a:t>
            </a:r>
          </a:p>
        </p:txBody>
      </p:sp>
      <p:sp>
        <p:nvSpPr>
          <p:cNvPr id="26" name="ZoneTexte 25">
            <a:extLst>
              <a:ext uri="{FF2B5EF4-FFF2-40B4-BE49-F238E27FC236}">
                <a16:creationId xmlns:a16="http://schemas.microsoft.com/office/drawing/2014/main" id="{7FF52845-898F-0C43-21DE-3B379AE8D92E}"/>
              </a:ext>
            </a:extLst>
          </p:cNvPr>
          <p:cNvSpPr txBox="1"/>
          <p:nvPr/>
        </p:nvSpPr>
        <p:spPr>
          <a:xfrm>
            <a:off x="2970775" y="3589206"/>
            <a:ext cx="3792107" cy="461665"/>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 </a:t>
            </a:r>
            <a:r>
              <a:rPr lang="fr-FR" sz="2400" dirty="0" err="1">
                <a:highlight>
                  <a:srgbClr val="FFFF00"/>
                </a:highlight>
                <a:latin typeface="Poppins" pitchFamily="2" charset="77"/>
                <a:ea typeface="Jumper PERSONAL USE ONLY" pitchFamily="2" charset="77"/>
                <a:cs typeface="Poppins" pitchFamily="2" charset="77"/>
              </a:rPr>
              <a:t>old</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Linda ?</a:t>
            </a:r>
          </a:p>
        </p:txBody>
      </p:sp>
      <p:sp>
        <p:nvSpPr>
          <p:cNvPr id="29" name="ZoneTexte 28">
            <a:extLst>
              <a:ext uri="{FF2B5EF4-FFF2-40B4-BE49-F238E27FC236}">
                <a16:creationId xmlns:a16="http://schemas.microsoft.com/office/drawing/2014/main" id="{3A19EC68-E9A7-9EEF-A0BA-E7F976FC9515}"/>
              </a:ext>
            </a:extLst>
          </p:cNvPr>
          <p:cNvSpPr txBox="1"/>
          <p:nvPr/>
        </p:nvSpPr>
        <p:spPr>
          <a:xfrm>
            <a:off x="203900" y="4988578"/>
            <a:ext cx="2766873" cy="461665"/>
          </a:xfrm>
          <a:prstGeom prst="rect">
            <a:avLst/>
          </a:prstGeom>
          <a:noFill/>
        </p:spPr>
        <p:txBody>
          <a:bodyPr wrap="square" rtlCol="0">
            <a:spAutoFit/>
          </a:bodyPr>
          <a:lstStyle/>
          <a:p>
            <a:pPr algn="just"/>
            <a:r>
              <a:rPr lang="fr-FR" sz="2400" dirty="0">
                <a:solidFill>
                  <a:srgbClr val="FF0000"/>
                </a:solidFill>
                <a:latin typeface="Poppins" pitchFamily="2" charset="77"/>
                <a:ea typeface="Jumper PERSONAL USE ONLY" pitchFamily="2" charset="77"/>
                <a:cs typeface="Poppins" pitchFamily="2" charset="77"/>
              </a:rPr>
              <a:t>How</a:t>
            </a:r>
            <a:r>
              <a:rPr lang="fr-FR" sz="2400" dirty="0">
                <a:latin typeface="Poppins" pitchFamily="2" charset="77"/>
                <a:ea typeface="Jumper PERSONAL USE ONLY" pitchFamily="2" charset="77"/>
                <a:cs typeface="Poppins" pitchFamily="2" charset="77"/>
              </a:rPr>
              <a:t> </a:t>
            </a:r>
            <a:r>
              <a:rPr lang="fr-FR" sz="2400" dirty="0">
                <a:solidFill>
                  <a:srgbClr val="FF0000"/>
                </a:solidFill>
                <a:latin typeface="Poppins" pitchFamily="2" charset="77"/>
                <a:ea typeface="Jumper PERSONAL USE ONLY" pitchFamily="2" charset="77"/>
                <a:cs typeface="Poppins" pitchFamily="2" charset="77"/>
              </a:rPr>
              <a:t>about</a:t>
            </a:r>
            <a:r>
              <a:rPr lang="fr-FR" sz="2400" dirty="0">
                <a:latin typeface="Poppins" pitchFamily="2" charset="77"/>
                <a:ea typeface="Jumper PERSONAL USE ONLY" pitchFamily="2" charset="77"/>
                <a:cs typeface="Poppins" pitchFamily="2" charset="77"/>
              </a:rPr>
              <a:t> …. ?</a:t>
            </a:r>
          </a:p>
        </p:txBody>
      </p:sp>
      <p:sp>
        <p:nvSpPr>
          <p:cNvPr id="31" name="ZoneTexte 30">
            <a:extLst>
              <a:ext uri="{FF2B5EF4-FFF2-40B4-BE49-F238E27FC236}">
                <a16:creationId xmlns:a16="http://schemas.microsoft.com/office/drawing/2014/main" id="{4E32FC28-E71A-EFE1-5670-5454EDE4FFF1}"/>
              </a:ext>
            </a:extLst>
          </p:cNvPr>
          <p:cNvSpPr txBox="1"/>
          <p:nvPr/>
        </p:nvSpPr>
        <p:spPr>
          <a:xfrm>
            <a:off x="2952965" y="4988577"/>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suggestion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33" name="ZoneTexte 32">
            <a:extLst>
              <a:ext uri="{FF2B5EF4-FFF2-40B4-BE49-F238E27FC236}">
                <a16:creationId xmlns:a16="http://schemas.microsoft.com/office/drawing/2014/main" id="{8D43C003-FA36-237E-6733-BA25FC4A3B36}"/>
              </a:ext>
            </a:extLst>
          </p:cNvPr>
          <p:cNvSpPr txBox="1"/>
          <p:nvPr/>
        </p:nvSpPr>
        <p:spPr>
          <a:xfrm>
            <a:off x="7670800" y="4988577"/>
            <a:ext cx="451682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Et si / Que diriez-vous de</a:t>
            </a:r>
            <a:r>
              <a:rPr lang="fr-FR" sz="2400" b="1" dirty="0">
                <a:latin typeface="Poppins" pitchFamily="2" charset="77"/>
                <a:ea typeface="Helvetica Neue" panose="02000503000000020004" pitchFamily="2" charset="0"/>
                <a:cs typeface="Poppins" pitchFamily="2" charset="77"/>
              </a:rPr>
              <a:t>…?</a:t>
            </a:r>
          </a:p>
        </p:txBody>
      </p:sp>
      <p:sp>
        <p:nvSpPr>
          <p:cNvPr id="35" name="ZoneTexte 34">
            <a:extLst>
              <a:ext uri="{FF2B5EF4-FFF2-40B4-BE49-F238E27FC236}">
                <a16:creationId xmlns:a16="http://schemas.microsoft.com/office/drawing/2014/main" id="{C7E9452A-D453-1780-1A8A-9F0E09F43D48}"/>
              </a:ext>
            </a:extLst>
          </p:cNvPr>
          <p:cNvSpPr txBox="1"/>
          <p:nvPr/>
        </p:nvSpPr>
        <p:spPr>
          <a:xfrm>
            <a:off x="2970774" y="5602651"/>
            <a:ext cx="3792108" cy="830997"/>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 about</a:t>
            </a:r>
            <a:r>
              <a:rPr lang="fr-FR" sz="2400" dirty="0">
                <a:latin typeface="Poppins" pitchFamily="2" charset="77"/>
                <a:ea typeface="Jumper PERSONAL USE ONLY" pitchFamily="2" charset="77"/>
                <a:cs typeface="Poppins" pitchFamily="2" charset="77"/>
              </a:rPr>
              <a:t> </a:t>
            </a:r>
            <a:r>
              <a:rPr lang="fr-FR" sz="2400" dirty="0" err="1">
                <a:solidFill>
                  <a:srgbClr val="FF0000"/>
                </a:solidFill>
                <a:latin typeface="Poppins" pitchFamily="2" charset="77"/>
                <a:ea typeface="Jumper PERSONAL USE ONLY" pitchFamily="2" charset="77"/>
                <a:cs typeface="Poppins" pitchFamily="2" charset="77"/>
              </a:rPr>
              <a:t>going</a:t>
            </a:r>
            <a:r>
              <a:rPr lang="fr-FR" sz="2400" dirty="0">
                <a:latin typeface="Poppins" pitchFamily="2" charset="77"/>
                <a:ea typeface="Jumper PERSONAL USE ONLY" pitchFamily="2" charset="77"/>
                <a:cs typeface="Poppins" pitchFamily="2" charset="77"/>
              </a:rPr>
              <a:t> to the </a:t>
            </a:r>
            <a:r>
              <a:rPr lang="fr-FR" sz="2400" dirty="0" err="1">
                <a:latin typeface="Poppins" pitchFamily="2" charset="77"/>
                <a:ea typeface="Jumper PERSONAL USE ONLY" pitchFamily="2" charset="77"/>
                <a:cs typeface="Poppins" pitchFamily="2" charset="77"/>
              </a:rPr>
              <a:t>movies</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this</a:t>
            </a:r>
            <a:r>
              <a:rPr lang="fr-FR" sz="2400" dirty="0">
                <a:latin typeface="Poppins" pitchFamily="2" charset="77"/>
                <a:ea typeface="Jumper PERSONAL USE ONLY" pitchFamily="2" charset="77"/>
                <a:cs typeface="Poppins" pitchFamily="2" charset="77"/>
              </a:rPr>
              <a:t> weekend ?</a:t>
            </a:r>
          </a:p>
        </p:txBody>
      </p:sp>
      <p:sp>
        <p:nvSpPr>
          <p:cNvPr id="40" name="ZoneTexte 39">
            <a:extLst>
              <a:ext uri="{FF2B5EF4-FFF2-40B4-BE49-F238E27FC236}">
                <a16:creationId xmlns:a16="http://schemas.microsoft.com/office/drawing/2014/main" id="{C0324362-9CEE-A9A4-F647-2DCF175D30C6}"/>
              </a:ext>
            </a:extLst>
          </p:cNvPr>
          <p:cNvSpPr txBox="1"/>
          <p:nvPr/>
        </p:nvSpPr>
        <p:spPr>
          <a:xfrm>
            <a:off x="7200900" y="1860834"/>
            <a:ext cx="5012625" cy="461665"/>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Comment vas-tu aujourd’hui?</a:t>
            </a:r>
          </a:p>
        </p:txBody>
      </p:sp>
      <p:sp>
        <p:nvSpPr>
          <p:cNvPr id="41" name="ZoneTexte 40">
            <a:extLst>
              <a:ext uri="{FF2B5EF4-FFF2-40B4-BE49-F238E27FC236}">
                <a16:creationId xmlns:a16="http://schemas.microsoft.com/office/drawing/2014/main" id="{4231C7E6-7F4B-6C21-A91A-CD16761E5134}"/>
              </a:ext>
            </a:extLst>
          </p:cNvPr>
          <p:cNvSpPr txBox="1"/>
          <p:nvPr/>
        </p:nvSpPr>
        <p:spPr>
          <a:xfrm>
            <a:off x="7807354" y="2253482"/>
            <a:ext cx="4406171" cy="461665"/>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Comment as-tu fait ça?</a:t>
            </a:r>
          </a:p>
        </p:txBody>
      </p:sp>
      <p:sp>
        <p:nvSpPr>
          <p:cNvPr id="42" name="ZoneTexte 41">
            <a:extLst>
              <a:ext uri="{FF2B5EF4-FFF2-40B4-BE49-F238E27FC236}">
                <a16:creationId xmlns:a16="http://schemas.microsoft.com/office/drawing/2014/main" id="{3CC865D7-A23F-5DCD-A078-29BB867FF60C}"/>
              </a:ext>
            </a:extLst>
          </p:cNvPr>
          <p:cNvSpPr txBox="1"/>
          <p:nvPr/>
        </p:nvSpPr>
        <p:spPr>
          <a:xfrm>
            <a:off x="7807355" y="3563668"/>
            <a:ext cx="4384646" cy="461665"/>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Quel âge a Linda?</a:t>
            </a:r>
          </a:p>
        </p:txBody>
      </p:sp>
      <p:sp>
        <p:nvSpPr>
          <p:cNvPr id="44" name="ZoneTexte 43">
            <a:extLst>
              <a:ext uri="{FF2B5EF4-FFF2-40B4-BE49-F238E27FC236}">
                <a16:creationId xmlns:a16="http://schemas.microsoft.com/office/drawing/2014/main" id="{DC0EFA43-9319-9706-9E4A-48CEB6CED3D1}"/>
              </a:ext>
            </a:extLst>
          </p:cNvPr>
          <p:cNvSpPr txBox="1"/>
          <p:nvPr/>
        </p:nvSpPr>
        <p:spPr>
          <a:xfrm>
            <a:off x="7807354" y="5591320"/>
            <a:ext cx="4406171"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Et si on allait au cinéma ce week-end?</a:t>
            </a:r>
          </a:p>
        </p:txBody>
      </p:sp>
      <p:pic>
        <p:nvPicPr>
          <p:cNvPr id="7" name="Image 6">
            <a:extLst>
              <a:ext uri="{FF2B5EF4-FFF2-40B4-BE49-F238E27FC236}">
                <a16:creationId xmlns:a16="http://schemas.microsoft.com/office/drawing/2014/main" id="{378C1B65-64A1-8B16-1860-ED9EC9B74EC7}"/>
              </a:ext>
            </a:extLst>
          </p:cNvPr>
          <p:cNvPicPr>
            <a:picLocks noChangeAspect="1"/>
          </p:cNvPicPr>
          <p:nvPr/>
        </p:nvPicPr>
        <p:blipFill>
          <a:blip r:embed="rId5"/>
          <a:srcRect/>
          <a:stretch/>
        </p:blipFill>
        <p:spPr>
          <a:xfrm>
            <a:off x="4571253" y="249218"/>
            <a:ext cx="3937000" cy="685800"/>
          </a:xfrm>
          <a:prstGeom prst="rect">
            <a:avLst/>
          </a:prstGeom>
        </p:spPr>
      </p:pic>
      <p:pic>
        <p:nvPicPr>
          <p:cNvPr id="2" name="Image 1" descr="Une image contenant Visage humain, habits, costume universitaire, commencement&#10;&#10;Le contenu généré par l’IA peut être incorrect.">
            <a:extLst>
              <a:ext uri="{FF2B5EF4-FFF2-40B4-BE49-F238E27FC236}">
                <a16:creationId xmlns:a16="http://schemas.microsoft.com/office/drawing/2014/main" id="{C5A3BB5F-6C53-B59F-0D30-E6160AD3429D}"/>
              </a:ext>
            </a:extLst>
          </p:cNvPr>
          <p:cNvPicPr>
            <a:picLocks noChangeAspect="1"/>
          </p:cNvPicPr>
          <p:nvPr/>
        </p:nvPicPr>
        <p:blipFill>
          <a:blip r:embed="rId6"/>
          <a:stretch>
            <a:fillRect/>
          </a:stretch>
        </p:blipFill>
        <p:spPr>
          <a:xfrm>
            <a:off x="0" y="0"/>
            <a:ext cx="1311876" cy="1311876"/>
          </a:xfrm>
          <a:prstGeom prst="rect">
            <a:avLst/>
          </a:prstGeom>
        </p:spPr>
      </p:pic>
      <p:pic>
        <p:nvPicPr>
          <p:cNvPr id="8" name="Picture 8" descr="Le TOEIC est le Test le Plus Demandé par les Grandes Entreprises">
            <a:extLst>
              <a:ext uri="{FF2B5EF4-FFF2-40B4-BE49-F238E27FC236}">
                <a16:creationId xmlns:a16="http://schemas.microsoft.com/office/drawing/2014/main" id="{056581C5-A848-ED38-7DBA-9D9415514F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912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0-#ppt_w/2"/>
                                          </p:val>
                                        </p:tav>
                                        <p:tav tm="100000">
                                          <p:val>
                                            <p:strVal val="#ppt_x"/>
                                          </p:val>
                                        </p:tav>
                                      </p:tavLst>
                                    </p:anim>
                                    <p:anim calcmode="lin" valueType="num">
                                      <p:cBhvr additive="base">
                                        <p:cTn id="39"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0-#ppt_w/2"/>
                                          </p:val>
                                        </p:tav>
                                        <p:tav tm="100000">
                                          <p:val>
                                            <p:strVal val="#ppt_x"/>
                                          </p:val>
                                        </p:tav>
                                      </p:tavLst>
                                    </p:anim>
                                    <p:anim calcmode="lin" valueType="num">
                                      <p:cBhvr additive="base">
                                        <p:cTn id="4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 calcmode="lin" valueType="num">
                                      <p:cBhvr additive="base">
                                        <p:cTn id="50" dur="500" fill="hold"/>
                                        <p:tgtEl>
                                          <p:spTgt spid="41"/>
                                        </p:tgtEl>
                                        <p:attrNameLst>
                                          <p:attrName>ppt_x</p:attrName>
                                        </p:attrNameLst>
                                      </p:cBhvr>
                                      <p:tavLst>
                                        <p:tav tm="0">
                                          <p:val>
                                            <p:strVal val="0-#ppt_w/2"/>
                                          </p:val>
                                        </p:tav>
                                        <p:tav tm="100000">
                                          <p:val>
                                            <p:strVal val="#ppt_x"/>
                                          </p:val>
                                        </p:tav>
                                      </p:tavLst>
                                    </p:anim>
                                    <p:anim calcmode="lin" valueType="num">
                                      <p:cBhvr additive="base">
                                        <p:cTn id="51"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0-#ppt_w/2"/>
                                          </p:val>
                                        </p:tav>
                                        <p:tav tm="100000">
                                          <p:val>
                                            <p:strVal val="#ppt_x"/>
                                          </p:val>
                                        </p:tav>
                                      </p:tavLst>
                                    </p:anim>
                                    <p:anim calcmode="lin" valueType="num">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fill="hold"/>
                                        <p:tgtEl>
                                          <p:spTgt spid="24"/>
                                        </p:tgtEl>
                                        <p:attrNameLst>
                                          <p:attrName>ppt_x</p:attrName>
                                        </p:attrNameLst>
                                      </p:cBhvr>
                                      <p:tavLst>
                                        <p:tav tm="0">
                                          <p:val>
                                            <p:strVal val="0-#ppt_w/2"/>
                                          </p:val>
                                        </p:tav>
                                        <p:tav tm="100000">
                                          <p:val>
                                            <p:strVal val="#ppt_x"/>
                                          </p:val>
                                        </p:tav>
                                      </p:tavLst>
                                    </p:anim>
                                    <p:anim calcmode="lin" valueType="num">
                                      <p:cBhvr additive="base">
                                        <p:cTn id="6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0-#ppt_w/2"/>
                                          </p:val>
                                        </p:tav>
                                        <p:tav tm="100000">
                                          <p:val>
                                            <p:strVal val="#ppt_x"/>
                                          </p:val>
                                        </p:tav>
                                      </p:tavLst>
                                    </p:anim>
                                    <p:anim calcmode="lin" valueType="num">
                                      <p:cBhvr additive="base">
                                        <p:cTn id="6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0-#ppt_w/2"/>
                                          </p:val>
                                        </p:tav>
                                        <p:tav tm="100000">
                                          <p:val>
                                            <p:strVal val="#ppt_x"/>
                                          </p:val>
                                        </p:tav>
                                      </p:tavLst>
                                    </p:anim>
                                    <p:anim calcmode="lin" valueType="num">
                                      <p:cBhvr additive="base">
                                        <p:cTn id="75"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additive="base">
                                        <p:cTn id="80" dur="500" fill="hold"/>
                                        <p:tgtEl>
                                          <p:spTgt spid="42"/>
                                        </p:tgtEl>
                                        <p:attrNameLst>
                                          <p:attrName>ppt_x</p:attrName>
                                        </p:attrNameLst>
                                      </p:cBhvr>
                                      <p:tavLst>
                                        <p:tav tm="0">
                                          <p:val>
                                            <p:strVal val="0-#ppt_w/2"/>
                                          </p:val>
                                        </p:tav>
                                        <p:tav tm="100000">
                                          <p:val>
                                            <p:strVal val="#ppt_x"/>
                                          </p:val>
                                        </p:tav>
                                      </p:tavLst>
                                    </p:anim>
                                    <p:anim calcmode="lin" valueType="num">
                                      <p:cBhvr additive="base">
                                        <p:cTn id="81"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additive="base">
                                        <p:cTn id="86" dur="500" fill="hold"/>
                                        <p:tgtEl>
                                          <p:spTgt spid="29"/>
                                        </p:tgtEl>
                                        <p:attrNameLst>
                                          <p:attrName>ppt_x</p:attrName>
                                        </p:attrNameLst>
                                      </p:cBhvr>
                                      <p:tavLst>
                                        <p:tav tm="0">
                                          <p:val>
                                            <p:strVal val="0-#ppt_w/2"/>
                                          </p:val>
                                        </p:tav>
                                        <p:tav tm="100000">
                                          <p:val>
                                            <p:strVal val="#ppt_x"/>
                                          </p:val>
                                        </p:tav>
                                      </p:tavLst>
                                    </p:anim>
                                    <p:anim calcmode="lin" valueType="num">
                                      <p:cBhvr additive="base">
                                        <p:cTn id="87"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grpId="0" nodeType="click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additive="base">
                                        <p:cTn id="92" dur="500" fill="hold"/>
                                        <p:tgtEl>
                                          <p:spTgt spid="31"/>
                                        </p:tgtEl>
                                        <p:attrNameLst>
                                          <p:attrName>ppt_x</p:attrName>
                                        </p:attrNameLst>
                                      </p:cBhvr>
                                      <p:tavLst>
                                        <p:tav tm="0">
                                          <p:val>
                                            <p:strVal val="0-#ppt_w/2"/>
                                          </p:val>
                                        </p:tav>
                                        <p:tav tm="100000">
                                          <p:val>
                                            <p:strVal val="#ppt_x"/>
                                          </p:val>
                                        </p:tav>
                                      </p:tavLst>
                                    </p:anim>
                                    <p:anim calcmode="lin" valueType="num">
                                      <p:cBhvr additive="base">
                                        <p:cTn id="9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 calcmode="lin" valueType="num">
                                      <p:cBhvr additive="base">
                                        <p:cTn id="98" dur="500" fill="hold"/>
                                        <p:tgtEl>
                                          <p:spTgt spid="33"/>
                                        </p:tgtEl>
                                        <p:attrNameLst>
                                          <p:attrName>ppt_x</p:attrName>
                                        </p:attrNameLst>
                                      </p:cBhvr>
                                      <p:tavLst>
                                        <p:tav tm="0">
                                          <p:val>
                                            <p:strVal val="0-#ppt_w/2"/>
                                          </p:val>
                                        </p:tav>
                                        <p:tav tm="100000">
                                          <p:val>
                                            <p:strVal val="#ppt_x"/>
                                          </p:val>
                                        </p:tav>
                                      </p:tavLst>
                                    </p:anim>
                                    <p:anim calcmode="lin" valueType="num">
                                      <p:cBhvr additive="base">
                                        <p:cTn id="99"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8" fill="hold" grpId="0" nodeType="clickEffect">
                                  <p:stCondLst>
                                    <p:cond delay="0"/>
                                  </p:stCondLst>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500" fill="hold"/>
                                        <p:tgtEl>
                                          <p:spTgt spid="35"/>
                                        </p:tgtEl>
                                        <p:attrNameLst>
                                          <p:attrName>ppt_x</p:attrName>
                                        </p:attrNameLst>
                                      </p:cBhvr>
                                      <p:tavLst>
                                        <p:tav tm="0">
                                          <p:val>
                                            <p:strVal val="0-#ppt_w/2"/>
                                          </p:val>
                                        </p:tav>
                                        <p:tav tm="100000">
                                          <p:val>
                                            <p:strVal val="#ppt_x"/>
                                          </p:val>
                                        </p:tav>
                                      </p:tavLst>
                                    </p:anim>
                                    <p:anim calcmode="lin" valueType="num">
                                      <p:cBhvr additive="base">
                                        <p:cTn id="105"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8" fill="hold" grpId="0" nodeType="clickEffect">
                                  <p:stCondLst>
                                    <p:cond delay="0"/>
                                  </p:stCondLst>
                                  <p:childTnLst>
                                    <p:set>
                                      <p:cBhvr>
                                        <p:cTn id="109" dur="1" fill="hold">
                                          <p:stCondLst>
                                            <p:cond delay="0"/>
                                          </p:stCondLst>
                                        </p:cTn>
                                        <p:tgtEl>
                                          <p:spTgt spid="44"/>
                                        </p:tgtEl>
                                        <p:attrNameLst>
                                          <p:attrName>style.visibility</p:attrName>
                                        </p:attrNameLst>
                                      </p:cBhvr>
                                      <p:to>
                                        <p:strVal val="visible"/>
                                      </p:to>
                                    </p:set>
                                    <p:anim calcmode="lin" valueType="num">
                                      <p:cBhvr additive="base">
                                        <p:cTn id="110" dur="500" fill="hold"/>
                                        <p:tgtEl>
                                          <p:spTgt spid="44"/>
                                        </p:tgtEl>
                                        <p:attrNameLst>
                                          <p:attrName>ppt_x</p:attrName>
                                        </p:attrNameLst>
                                      </p:cBhvr>
                                      <p:tavLst>
                                        <p:tav tm="0">
                                          <p:val>
                                            <p:strVal val="0-#ppt_w/2"/>
                                          </p:val>
                                        </p:tav>
                                        <p:tav tm="100000">
                                          <p:val>
                                            <p:strVal val="#ppt_x"/>
                                          </p:val>
                                        </p:tav>
                                      </p:tavLst>
                                    </p:anim>
                                    <p:anim calcmode="lin" valueType="num">
                                      <p:cBhvr additive="base">
                                        <p:cTn id="111"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23" grpId="0"/>
      <p:bldP spid="24" grpId="0"/>
      <p:bldP spid="25" grpId="0"/>
      <p:bldP spid="26" grpId="0"/>
      <p:bldP spid="29" grpId="0"/>
      <p:bldP spid="31" grpId="0"/>
      <p:bldP spid="33" grpId="0"/>
      <p:bldP spid="35" grpId="0"/>
      <p:bldP spid="40" grpId="0"/>
      <p:bldP spid="41" grpId="0"/>
      <p:bldP spid="42" grpId="0"/>
      <p:bldP spid="4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14998-65B1-BB76-F648-D18FA165853C}"/>
            </a:ext>
          </a:extLst>
        </p:cNvPr>
        <p:cNvGrpSpPr/>
        <p:nvPr/>
      </p:nvGrpSpPr>
      <p:grpSpPr>
        <a:xfrm>
          <a:off x="0" y="0"/>
          <a:ext cx="0" cy="0"/>
          <a:chOff x="0" y="0"/>
          <a:chExt cx="0" cy="0"/>
        </a:xfrm>
      </p:grpSpPr>
      <p:pic>
        <p:nvPicPr>
          <p:cNvPr id="47" name="Image 46" descr="Une image contenant clipart, Graphique, cercle, conception&#10;&#10;Le contenu généré par l’IA peut être incorrect.">
            <a:extLst>
              <a:ext uri="{FF2B5EF4-FFF2-40B4-BE49-F238E27FC236}">
                <a16:creationId xmlns:a16="http://schemas.microsoft.com/office/drawing/2014/main" id="{9435531C-9257-B004-0488-56B597367100}"/>
              </a:ext>
            </a:extLst>
          </p:cNvPr>
          <p:cNvPicPr>
            <a:picLocks noChangeAspect="1"/>
          </p:cNvPicPr>
          <p:nvPr/>
        </p:nvPicPr>
        <p:blipFill>
          <a:blip r:embed="rId2"/>
          <a:stretch>
            <a:fillRect/>
          </a:stretch>
        </p:blipFill>
        <p:spPr>
          <a:xfrm>
            <a:off x="55911" y="5456738"/>
            <a:ext cx="1396371" cy="1396371"/>
          </a:xfrm>
          <a:prstGeom prst="rect">
            <a:avLst/>
          </a:prstGeom>
        </p:spPr>
      </p:pic>
      <p:pic>
        <p:nvPicPr>
          <p:cNvPr id="5" name="Image 4" descr="Une image contenant cercle, Graphique, clipart, symbole&#10;&#10;Le contenu généré par l’IA peut être incorrect.">
            <a:extLst>
              <a:ext uri="{FF2B5EF4-FFF2-40B4-BE49-F238E27FC236}">
                <a16:creationId xmlns:a16="http://schemas.microsoft.com/office/drawing/2014/main" id="{6B546B5C-15FB-1BD3-FCD8-4EF7380FDBFB}"/>
              </a:ext>
            </a:extLst>
          </p:cNvPr>
          <p:cNvPicPr>
            <a:picLocks noChangeAspect="1"/>
          </p:cNvPicPr>
          <p:nvPr/>
        </p:nvPicPr>
        <p:blipFill>
          <a:blip r:embed="rId3"/>
          <a:srcRect t="21220" b="24843"/>
          <a:stretch>
            <a:fillRect/>
          </a:stretch>
        </p:blipFill>
        <p:spPr>
          <a:xfrm>
            <a:off x="3128025" y="257268"/>
            <a:ext cx="1295025" cy="698500"/>
          </a:xfrm>
          <a:prstGeom prst="rect">
            <a:avLst/>
          </a:prstGeom>
        </p:spPr>
      </p:pic>
      <p:pic>
        <p:nvPicPr>
          <p:cNvPr id="6" name="Image 5">
            <a:extLst>
              <a:ext uri="{FF2B5EF4-FFF2-40B4-BE49-F238E27FC236}">
                <a16:creationId xmlns:a16="http://schemas.microsoft.com/office/drawing/2014/main" id="{3FDFA71C-E1F6-79C4-2F02-CDA9E23BA896}"/>
              </a:ext>
            </a:extLst>
          </p:cNvPr>
          <p:cNvPicPr>
            <a:picLocks noChangeAspect="1"/>
          </p:cNvPicPr>
          <p:nvPr/>
        </p:nvPicPr>
        <p:blipFill>
          <a:blip r:embed="rId4"/>
          <a:stretch>
            <a:fillRect/>
          </a:stretch>
        </p:blipFill>
        <p:spPr>
          <a:xfrm>
            <a:off x="11203747" y="5869747"/>
            <a:ext cx="988253" cy="988253"/>
          </a:xfrm>
          <a:prstGeom prst="rect">
            <a:avLst/>
          </a:prstGeom>
        </p:spPr>
      </p:pic>
      <p:sp>
        <p:nvSpPr>
          <p:cNvPr id="11" name="ZoneTexte 10">
            <a:extLst>
              <a:ext uri="{FF2B5EF4-FFF2-40B4-BE49-F238E27FC236}">
                <a16:creationId xmlns:a16="http://schemas.microsoft.com/office/drawing/2014/main" id="{F85EBB0E-BC5A-8427-E306-519053267A36}"/>
              </a:ext>
            </a:extLst>
          </p:cNvPr>
          <p:cNvSpPr txBox="1"/>
          <p:nvPr/>
        </p:nvSpPr>
        <p:spPr>
          <a:xfrm>
            <a:off x="-12246" y="1248607"/>
            <a:ext cx="2651437" cy="461665"/>
          </a:xfrm>
          <a:prstGeom prst="rect">
            <a:avLst/>
          </a:prstGeom>
          <a:noFill/>
        </p:spPr>
        <p:txBody>
          <a:bodyPr wrap="square" rtlCol="0">
            <a:spAutoFit/>
          </a:bodyPr>
          <a:lstStyle/>
          <a:p>
            <a:pPr algn="just"/>
            <a:r>
              <a:rPr lang="fr-FR" sz="2400" dirty="0">
                <a:solidFill>
                  <a:srgbClr val="FF0000"/>
                </a:solidFill>
                <a:latin typeface="Poppins" pitchFamily="2" charset="77"/>
                <a:ea typeface="Jumper PERSONAL USE ONLY" pitchFamily="2" charset="77"/>
                <a:cs typeface="Poppins" pitchFamily="2" charset="77"/>
              </a:rPr>
              <a:t>How </a:t>
            </a:r>
            <a:r>
              <a:rPr lang="fr-FR" sz="2400" dirty="0" err="1">
                <a:solidFill>
                  <a:srgbClr val="FF0000"/>
                </a:solidFill>
                <a:latin typeface="Poppins" pitchFamily="2" charset="77"/>
                <a:ea typeface="Jumper PERSONAL USE ONLY" pitchFamily="2" charset="77"/>
                <a:cs typeface="Poppins" pitchFamily="2" charset="77"/>
              </a:rPr>
              <a:t>much</a:t>
            </a:r>
            <a:r>
              <a:rPr lang="fr-FR" sz="2400" dirty="0">
                <a:latin typeface="Poppins" pitchFamily="2" charset="77"/>
                <a:ea typeface="Jumper PERSONAL USE ONLY" pitchFamily="2" charset="77"/>
                <a:cs typeface="Poppins" pitchFamily="2" charset="77"/>
              </a:rPr>
              <a:t> …. ?</a:t>
            </a:r>
          </a:p>
        </p:txBody>
      </p:sp>
      <p:sp>
        <p:nvSpPr>
          <p:cNvPr id="12" name="ZoneTexte 11">
            <a:extLst>
              <a:ext uri="{FF2B5EF4-FFF2-40B4-BE49-F238E27FC236}">
                <a16:creationId xmlns:a16="http://schemas.microsoft.com/office/drawing/2014/main" id="{B88956E4-8B66-38D4-121B-5B8DD76D5486}"/>
              </a:ext>
            </a:extLst>
          </p:cNvPr>
          <p:cNvSpPr txBox="1"/>
          <p:nvPr/>
        </p:nvSpPr>
        <p:spPr>
          <a:xfrm>
            <a:off x="2546565" y="1248607"/>
            <a:ext cx="5200435"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prix</a:t>
            </a:r>
            <a:r>
              <a:rPr lang="fr-FR" sz="2400" b="1" dirty="0">
                <a:latin typeface="Poppins" pitchFamily="2" charset="77"/>
                <a:ea typeface="Helvetica Neue" panose="02000503000000020004" pitchFamily="2" charset="0"/>
                <a:cs typeface="Poppins" pitchFamily="2" charset="77"/>
              </a:rPr>
              <a:t>,</a:t>
            </a:r>
            <a:r>
              <a:rPr lang="fr-FR" sz="2400" b="1" dirty="0">
                <a:solidFill>
                  <a:srgbClr val="FF0000"/>
                </a:solidFill>
                <a:latin typeface="Poppins" pitchFamily="2" charset="77"/>
                <a:ea typeface="Helvetica Neue" panose="02000503000000020004" pitchFamily="2" charset="0"/>
                <a:cs typeface="Poppins" pitchFamily="2" charset="77"/>
              </a:rPr>
              <a:t> quantité indénombrable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13" name="ZoneTexte 12">
            <a:extLst>
              <a:ext uri="{FF2B5EF4-FFF2-40B4-BE49-F238E27FC236}">
                <a16:creationId xmlns:a16="http://schemas.microsoft.com/office/drawing/2014/main" id="{7805ACC1-DC99-DDFB-695F-6BC43DF110F3}"/>
              </a:ext>
            </a:extLst>
          </p:cNvPr>
          <p:cNvSpPr txBox="1"/>
          <p:nvPr/>
        </p:nvSpPr>
        <p:spPr>
          <a:xfrm>
            <a:off x="7475770" y="1248606"/>
            <a:ext cx="4737755" cy="830997"/>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Combien </a:t>
            </a:r>
            <a:r>
              <a:rPr lang="fr-FR" sz="2400" b="1" dirty="0">
                <a:latin typeface="Poppins" pitchFamily="2" charset="77"/>
                <a:ea typeface="Helvetica Neue" panose="02000503000000020004" pitchFamily="2" charset="0"/>
                <a:cs typeface="Poppins" pitchFamily="2" charset="77"/>
              </a:rPr>
              <a:t>/</a:t>
            </a:r>
            <a:r>
              <a:rPr lang="fr-FR" sz="2400" b="1" dirty="0">
                <a:solidFill>
                  <a:srgbClr val="FF0000"/>
                </a:solidFill>
                <a:latin typeface="Poppins" pitchFamily="2" charset="77"/>
                <a:ea typeface="Helvetica Neue" panose="02000503000000020004" pitchFamily="2" charset="0"/>
                <a:cs typeface="Poppins" pitchFamily="2" charset="77"/>
              </a:rPr>
              <a:t> Quelle quantité de </a:t>
            </a:r>
            <a:r>
              <a:rPr lang="fr-FR" sz="2400" b="1" dirty="0">
                <a:latin typeface="Poppins" pitchFamily="2" charset="77"/>
                <a:ea typeface="Helvetica Neue" panose="02000503000000020004" pitchFamily="2" charset="0"/>
                <a:cs typeface="Poppins" pitchFamily="2" charset="77"/>
              </a:rPr>
              <a:t>…?</a:t>
            </a:r>
          </a:p>
        </p:txBody>
      </p:sp>
      <p:sp>
        <p:nvSpPr>
          <p:cNvPr id="14" name="ZoneTexte 13">
            <a:extLst>
              <a:ext uri="{FF2B5EF4-FFF2-40B4-BE49-F238E27FC236}">
                <a16:creationId xmlns:a16="http://schemas.microsoft.com/office/drawing/2014/main" id="{E35406C2-4FE3-8FE0-15CA-8672242AFC89}"/>
              </a:ext>
            </a:extLst>
          </p:cNvPr>
          <p:cNvSpPr txBox="1"/>
          <p:nvPr/>
        </p:nvSpPr>
        <p:spPr>
          <a:xfrm>
            <a:off x="2564375" y="1862681"/>
            <a:ext cx="4504995" cy="461665"/>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 </a:t>
            </a:r>
            <a:r>
              <a:rPr lang="fr-FR" sz="2400" dirty="0" err="1">
                <a:highlight>
                  <a:srgbClr val="FFFF00"/>
                </a:highlight>
                <a:latin typeface="Poppins" pitchFamily="2" charset="77"/>
                <a:ea typeface="Jumper PERSONAL USE ONLY" pitchFamily="2" charset="77"/>
                <a:cs typeface="Poppins" pitchFamily="2" charset="77"/>
              </a:rPr>
              <a:t>much</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this</a:t>
            </a:r>
            <a:r>
              <a:rPr lang="fr-FR" sz="2400" dirty="0">
                <a:latin typeface="Poppins" pitchFamily="2" charset="77"/>
                <a:ea typeface="Jumper PERSONAL USE ONLY" pitchFamily="2" charset="77"/>
                <a:cs typeface="Poppins" pitchFamily="2" charset="77"/>
              </a:rPr>
              <a:t> TV ?</a:t>
            </a:r>
          </a:p>
        </p:txBody>
      </p:sp>
      <p:sp>
        <p:nvSpPr>
          <p:cNvPr id="16" name="ZoneTexte 15">
            <a:extLst>
              <a:ext uri="{FF2B5EF4-FFF2-40B4-BE49-F238E27FC236}">
                <a16:creationId xmlns:a16="http://schemas.microsoft.com/office/drawing/2014/main" id="{B77B9C65-7B87-662D-25B0-4471C006D09E}"/>
              </a:ext>
            </a:extLst>
          </p:cNvPr>
          <p:cNvSpPr txBox="1"/>
          <p:nvPr/>
        </p:nvSpPr>
        <p:spPr>
          <a:xfrm>
            <a:off x="2564374" y="2255329"/>
            <a:ext cx="5050725" cy="461665"/>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 </a:t>
            </a:r>
            <a:r>
              <a:rPr lang="fr-FR" sz="2400" dirty="0" err="1">
                <a:highlight>
                  <a:srgbClr val="FFFF00"/>
                </a:highlight>
                <a:latin typeface="Poppins" pitchFamily="2" charset="77"/>
                <a:ea typeface="Jumper PERSONAL USE ONLY" pitchFamily="2" charset="77"/>
                <a:cs typeface="Poppins" pitchFamily="2" charset="77"/>
              </a:rPr>
              <a:t>much</a:t>
            </a:r>
            <a:r>
              <a:rPr lang="fr-FR" sz="2400" dirty="0">
                <a:latin typeface="Poppins" pitchFamily="2" charset="77"/>
                <a:ea typeface="Jumper PERSONAL USE ONLY" pitchFamily="2" charset="77"/>
                <a:cs typeface="Poppins" pitchFamily="2" charset="77"/>
              </a:rPr>
              <a:t> water do </a:t>
            </a:r>
            <a:r>
              <a:rPr lang="fr-FR" sz="2400" dirty="0" err="1">
                <a:latin typeface="Poppins" pitchFamily="2" charset="77"/>
                <a:ea typeface="Jumper PERSONAL USE ONLY" pitchFamily="2" charset="77"/>
                <a:cs typeface="Poppins" pitchFamily="2" charset="77"/>
              </a:rPr>
              <a:t>you</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need</a:t>
            </a:r>
            <a:r>
              <a:rPr lang="fr-FR" sz="2400" dirty="0">
                <a:latin typeface="Poppins" pitchFamily="2" charset="77"/>
                <a:ea typeface="Jumper PERSONAL USE ONLY" pitchFamily="2" charset="77"/>
                <a:cs typeface="Poppins" pitchFamily="2" charset="77"/>
              </a:rPr>
              <a:t> ? </a:t>
            </a:r>
          </a:p>
        </p:txBody>
      </p:sp>
      <p:sp>
        <p:nvSpPr>
          <p:cNvPr id="23" name="ZoneTexte 22">
            <a:extLst>
              <a:ext uri="{FF2B5EF4-FFF2-40B4-BE49-F238E27FC236}">
                <a16:creationId xmlns:a16="http://schemas.microsoft.com/office/drawing/2014/main" id="{50055BDB-B07E-66E1-D013-374B0E769078}"/>
              </a:ext>
            </a:extLst>
          </p:cNvPr>
          <p:cNvSpPr txBox="1"/>
          <p:nvPr/>
        </p:nvSpPr>
        <p:spPr>
          <a:xfrm>
            <a:off x="0" y="3418884"/>
            <a:ext cx="2639191" cy="461665"/>
          </a:xfrm>
          <a:prstGeom prst="rect">
            <a:avLst/>
          </a:prstGeom>
          <a:noFill/>
        </p:spPr>
        <p:txBody>
          <a:bodyPr wrap="square" rtlCol="0">
            <a:spAutoFit/>
          </a:bodyPr>
          <a:lstStyle/>
          <a:p>
            <a:pPr algn="just"/>
            <a:r>
              <a:rPr lang="fr-FR" sz="2400" dirty="0">
                <a:solidFill>
                  <a:srgbClr val="FF0000"/>
                </a:solidFill>
                <a:latin typeface="Poppins" pitchFamily="2" charset="77"/>
                <a:ea typeface="Jumper PERSONAL USE ONLY" pitchFamily="2" charset="77"/>
                <a:cs typeface="Poppins" pitchFamily="2" charset="77"/>
              </a:rPr>
              <a:t>How</a:t>
            </a:r>
            <a:r>
              <a:rPr lang="fr-FR" sz="2400" dirty="0">
                <a:latin typeface="Poppins" pitchFamily="2" charset="77"/>
                <a:ea typeface="Jumper PERSONAL USE ONLY" pitchFamily="2" charset="77"/>
                <a:cs typeface="Poppins" pitchFamily="2" charset="77"/>
              </a:rPr>
              <a:t> </a:t>
            </a:r>
            <a:r>
              <a:rPr lang="fr-FR" sz="2400" dirty="0" err="1">
                <a:solidFill>
                  <a:srgbClr val="FF0000"/>
                </a:solidFill>
                <a:latin typeface="Poppins" pitchFamily="2" charset="77"/>
                <a:ea typeface="Jumper PERSONAL USE ONLY" pitchFamily="2" charset="77"/>
                <a:cs typeface="Poppins" pitchFamily="2" charset="77"/>
              </a:rPr>
              <a:t>many</a:t>
            </a:r>
            <a:r>
              <a:rPr lang="fr-FR" sz="2400" dirty="0">
                <a:latin typeface="Poppins" pitchFamily="2" charset="77"/>
                <a:ea typeface="Jumper PERSONAL USE ONLY" pitchFamily="2" charset="77"/>
                <a:cs typeface="Poppins" pitchFamily="2" charset="77"/>
              </a:rPr>
              <a:t> …. ?</a:t>
            </a:r>
          </a:p>
        </p:txBody>
      </p:sp>
      <p:sp>
        <p:nvSpPr>
          <p:cNvPr id="24" name="ZoneTexte 23">
            <a:extLst>
              <a:ext uri="{FF2B5EF4-FFF2-40B4-BE49-F238E27FC236}">
                <a16:creationId xmlns:a16="http://schemas.microsoft.com/office/drawing/2014/main" id="{70F5BFAF-B938-6FBD-46B9-1849457A65F1}"/>
              </a:ext>
            </a:extLst>
          </p:cNvPr>
          <p:cNvSpPr txBox="1"/>
          <p:nvPr/>
        </p:nvSpPr>
        <p:spPr>
          <a:xfrm>
            <a:off x="2546565" y="3418883"/>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quantité dénombrable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25" name="ZoneTexte 24">
            <a:extLst>
              <a:ext uri="{FF2B5EF4-FFF2-40B4-BE49-F238E27FC236}">
                <a16:creationId xmlns:a16="http://schemas.microsoft.com/office/drawing/2014/main" id="{FA242698-7EDB-5CB7-5900-769C0174D925}"/>
              </a:ext>
            </a:extLst>
          </p:cNvPr>
          <p:cNvSpPr txBox="1"/>
          <p:nvPr/>
        </p:nvSpPr>
        <p:spPr>
          <a:xfrm>
            <a:off x="7475770" y="3418883"/>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Combien </a:t>
            </a:r>
            <a:r>
              <a:rPr lang="fr-FR" sz="2400" b="1" dirty="0">
                <a:latin typeface="Poppins" pitchFamily="2" charset="77"/>
                <a:ea typeface="Helvetica Neue" panose="02000503000000020004" pitchFamily="2" charset="0"/>
                <a:cs typeface="Poppins" pitchFamily="2" charset="77"/>
              </a:rPr>
              <a:t>…?</a:t>
            </a:r>
          </a:p>
        </p:txBody>
      </p:sp>
      <p:sp>
        <p:nvSpPr>
          <p:cNvPr id="26" name="ZoneTexte 25">
            <a:extLst>
              <a:ext uri="{FF2B5EF4-FFF2-40B4-BE49-F238E27FC236}">
                <a16:creationId xmlns:a16="http://schemas.microsoft.com/office/drawing/2014/main" id="{58E9DDE4-E9BB-F037-C0F0-A81C098A055D}"/>
              </a:ext>
            </a:extLst>
          </p:cNvPr>
          <p:cNvSpPr txBox="1"/>
          <p:nvPr/>
        </p:nvSpPr>
        <p:spPr>
          <a:xfrm>
            <a:off x="2564375" y="4032957"/>
            <a:ext cx="5050725" cy="461665"/>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 </a:t>
            </a:r>
            <a:r>
              <a:rPr lang="fr-FR" sz="2400" dirty="0" err="1">
                <a:highlight>
                  <a:srgbClr val="FFFF00"/>
                </a:highlight>
                <a:latin typeface="Poppins" pitchFamily="2" charset="77"/>
                <a:ea typeface="Jumper PERSONAL USE ONLY" pitchFamily="2" charset="77"/>
                <a:cs typeface="Poppins" pitchFamily="2" charset="77"/>
              </a:rPr>
              <a:t>many</a:t>
            </a:r>
            <a:r>
              <a:rPr lang="fr-FR" sz="2400" dirty="0">
                <a:latin typeface="Poppins" pitchFamily="2" charset="77"/>
                <a:ea typeface="Jumper PERSONAL USE ONLY" pitchFamily="2" charset="77"/>
                <a:cs typeface="Poppins" pitchFamily="2" charset="77"/>
              </a:rPr>
              <a:t> books do </a:t>
            </a:r>
            <a:r>
              <a:rPr lang="fr-FR" sz="2400" dirty="0" err="1">
                <a:latin typeface="Poppins" pitchFamily="2" charset="77"/>
                <a:ea typeface="Jumper PERSONAL USE ONLY" pitchFamily="2" charset="77"/>
                <a:cs typeface="Poppins" pitchFamily="2" charset="77"/>
              </a:rPr>
              <a:t>you</a:t>
            </a:r>
            <a:r>
              <a:rPr lang="fr-FR" sz="2400" dirty="0">
                <a:latin typeface="Poppins" pitchFamily="2" charset="77"/>
                <a:ea typeface="Jumper PERSONAL USE ONLY" pitchFamily="2" charset="77"/>
                <a:cs typeface="Poppins" pitchFamily="2" charset="77"/>
              </a:rPr>
              <a:t> have?</a:t>
            </a:r>
          </a:p>
        </p:txBody>
      </p:sp>
      <p:sp>
        <p:nvSpPr>
          <p:cNvPr id="29" name="ZoneTexte 28">
            <a:extLst>
              <a:ext uri="{FF2B5EF4-FFF2-40B4-BE49-F238E27FC236}">
                <a16:creationId xmlns:a16="http://schemas.microsoft.com/office/drawing/2014/main" id="{FFC380D7-D29F-4492-438C-5031DB65407C}"/>
              </a:ext>
            </a:extLst>
          </p:cNvPr>
          <p:cNvSpPr txBox="1"/>
          <p:nvPr/>
        </p:nvSpPr>
        <p:spPr>
          <a:xfrm>
            <a:off x="2195" y="4988578"/>
            <a:ext cx="2891598" cy="461665"/>
          </a:xfrm>
          <a:prstGeom prst="rect">
            <a:avLst/>
          </a:prstGeom>
          <a:noFill/>
        </p:spPr>
        <p:txBody>
          <a:bodyPr wrap="square" rtlCol="0">
            <a:spAutoFit/>
          </a:bodyPr>
          <a:lstStyle/>
          <a:p>
            <a:pPr algn="just"/>
            <a:r>
              <a:rPr lang="fr-FR" sz="2400" dirty="0">
                <a:solidFill>
                  <a:srgbClr val="FF0000"/>
                </a:solidFill>
                <a:latin typeface="Poppins" pitchFamily="2" charset="77"/>
                <a:ea typeface="Jumper PERSONAL USE ONLY" pitchFamily="2" charset="77"/>
                <a:cs typeface="Poppins" pitchFamily="2" charset="77"/>
              </a:rPr>
              <a:t>How</a:t>
            </a:r>
            <a:r>
              <a:rPr lang="fr-FR" sz="2400" dirty="0">
                <a:latin typeface="Poppins" pitchFamily="2" charset="77"/>
                <a:ea typeface="Jumper PERSONAL USE ONLY" pitchFamily="2" charset="77"/>
                <a:cs typeface="Poppins" pitchFamily="2" charset="77"/>
              </a:rPr>
              <a:t> </a:t>
            </a:r>
            <a:r>
              <a:rPr lang="fr-FR" sz="2400" dirty="0">
                <a:solidFill>
                  <a:srgbClr val="FF0000"/>
                </a:solidFill>
                <a:latin typeface="Poppins" pitchFamily="2" charset="77"/>
                <a:ea typeface="Jumper PERSONAL USE ONLY" pitchFamily="2" charset="77"/>
                <a:cs typeface="Poppins" pitchFamily="2" charset="77"/>
              </a:rPr>
              <a:t>long</a:t>
            </a:r>
            <a:r>
              <a:rPr lang="fr-FR" sz="2400" dirty="0">
                <a:latin typeface="Poppins" pitchFamily="2" charset="77"/>
                <a:ea typeface="Jumper PERSONAL USE ONLY" pitchFamily="2" charset="77"/>
                <a:cs typeface="Poppins" pitchFamily="2" charset="77"/>
              </a:rPr>
              <a:t> …. ?</a:t>
            </a:r>
          </a:p>
        </p:txBody>
      </p:sp>
      <p:sp>
        <p:nvSpPr>
          <p:cNvPr id="31" name="ZoneTexte 30">
            <a:extLst>
              <a:ext uri="{FF2B5EF4-FFF2-40B4-BE49-F238E27FC236}">
                <a16:creationId xmlns:a16="http://schemas.microsoft.com/office/drawing/2014/main" id="{16283809-5CCC-925B-AF91-0A03D6041ABF}"/>
              </a:ext>
            </a:extLst>
          </p:cNvPr>
          <p:cNvSpPr txBox="1"/>
          <p:nvPr/>
        </p:nvSpPr>
        <p:spPr>
          <a:xfrm>
            <a:off x="2546565" y="4988577"/>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durée</a:t>
            </a:r>
            <a:r>
              <a:rPr lang="fr-FR" sz="2400" b="1" dirty="0">
                <a:latin typeface="Poppins" pitchFamily="2" charset="77"/>
                <a:ea typeface="Helvetica Neue" panose="02000503000000020004" pitchFamily="2" charset="0"/>
                <a:cs typeface="Poppins" pitchFamily="2" charset="77"/>
              </a:rPr>
              <a:t>, </a:t>
            </a:r>
            <a:r>
              <a:rPr lang="fr-FR" sz="2400" b="1" dirty="0">
                <a:solidFill>
                  <a:srgbClr val="FF0000"/>
                </a:solidFill>
                <a:latin typeface="Poppins" pitchFamily="2" charset="77"/>
                <a:ea typeface="Helvetica Neue" panose="02000503000000020004" pitchFamily="2" charset="0"/>
                <a:cs typeface="Poppins" pitchFamily="2" charset="77"/>
              </a:rPr>
              <a:t>longueur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33" name="ZoneTexte 32">
            <a:extLst>
              <a:ext uri="{FF2B5EF4-FFF2-40B4-BE49-F238E27FC236}">
                <a16:creationId xmlns:a16="http://schemas.microsoft.com/office/drawing/2014/main" id="{D64DD7ED-FE9C-C2C9-64C1-88A5584556E8}"/>
              </a:ext>
            </a:extLst>
          </p:cNvPr>
          <p:cNvSpPr txBox="1"/>
          <p:nvPr/>
        </p:nvSpPr>
        <p:spPr>
          <a:xfrm>
            <a:off x="5880100" y="4988577"/>
            <a:ext cx="6307525"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Combien de temps / Quelle longueur</a:t>
            </a:r>
            <a:r>
              <a:rPr lang="fr-FR" sz="2400" b="1" dirty="0">
                <a:latin typeface="Poppins" pitchFamily="2" charset="77"/>
                <a:ea typeface="Helvetica Neue" panose="02000503000000020004" pitchFamily="2" charset="0"/>
                <a:cs typeface="Poppins" pitchFamily="2" charset="77"/>
              </a:rPr>
              <a:t>…?</a:t>
            </a:r>
          </a:p>
        </p:txBody>
      </p:sp>
      <p:sp>
        <p:nvSpPr>
          <p:cNvPr id="35" name="ZoneTexte 34">
            <a:extLst>
              <a:ext uri="{FF2B5EF4-FFF2-40B4-BE49-F238E27FC236}">
                <a16:creationId xmlns:a16="http://schemas.microsoft.com/office/drawing/2014/main" id="{E329428A-699F-505D-6986-993540809E26}"/>
              </a:ext>
            </a:extLst>
          </p:cNvPr>
          <p:cNvSpPr txBox="1"/>
          <p:nvPr/>
        </p:nvSpPr>
        <p:spPr>
          <a:xfrm>
            <a:off x="2564374" y="5729651"/>
            <a:ext cx="4711856" cy="461665"/>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 long</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the flight?</a:t>
            </a:r>
          </a:p>
        </p:txBody>
      </p:sp>
      <p:sp>
        <p:nvSpPr>
          <p:cNvPr id="40" name="ZoneTexte 39">
            <a:extLst>
              <a:ext uri="{FF2B5EF4-FFF2-40B4-BE49-F238E27FC236}">
                <a16:creationId xmlns:a16="http://schemas.microsoft.com/office/drawing/2014/main" id="{A012C44E-D94A-EC9B-DC5E-2C61311E2BF2}"/>
              </a:ext>
            </a:extLst>
          </p:cNvPr>
          <p:cNvSpPr txBox="1"/>
          <p:nvPr/>
        </p:nvSpPr>
        <p:spPr>
          <a:xfrm>
            <a:off x="7807354" y="1860834"/>
            <a:ext cx="4406171" cy="461665"/>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Combien coûte cette télé?</a:t>
            </a:r>
          </a:p>
        </p:txBody>
      </p:sp>
      <p:sp>
        <p:nvSpPr>
          <p:cNvPr id="41" name="ZoneTexte 40">
            <a:extLst>
              <a:ext uri="{FF2B5EF4-FFF2-40B4-BE49-F238E27FC236}">
                <a16:creationId xmlns:a16="http://schemas.microsoft.com/office/drawing/2014/main" id="{FCDEC6AC-60A4-64AF-83E2-E82EBC81E4C5}"/>
              </a:ext>
            </a:extLst>
          </p:cNvPr>
          <p:cNvSpPr txBox="1"/>
          <p:nvPr/>
        </p:nvSpPr>
        <p:spPr>
          <a:xfrm>
            <a:off x="7807354" y="2253482"/>
            <a:ext cx="4406171"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De quelle quantité d’eau as-tu besoin?</a:t>
            </a:r>
          </a:p>
        </p:txBody>
      </p:sp>
      <p:sp>
        <p:nvSpPr>
          <p:cNvPr id="42" name="ZoneTexte 41">
            <a:extLst>
              <a:ext uri="{FF2B5EF4-FFF2-40B4-BE49-F238E27FC236}">
                <a16:creationId xmlns:a16="http://schemas.microsoft.com/office/drawing/2014/main" id="{B153C878-8D9D-5EA8-3D45-A99A36EEEB52}"/>
              </a:ext>
            </a:extLst>
          </p:cNvPr>
          <p:cNvSpPr txBox="1"/>
          <p:nvPr/>
        </p:nvSpPr>
        <p:spPr>
          <a:xfrm>
            <a:off x="7807355" y="4007419"/>
            <a:ext cx="4384646" cy="461665"/>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Combien de livres as-tu?</a:t>
            </a:r>
          </a:p>
        </p:txBody>
      </p:sp>
      <p:sp>
        <p:nvSpPr>
          <p:cNvPr id="44" name="ZoneTexte 43">
            <a:extLst>
              <a:ext uri="{FF2B5EF4-FFF2-40B4-BE49-F238E27FC236}">
                <a16:creationId xmlns:a16="http://schemas.microsoft.com/office/drawing/2014/main" id="{F6A54636-E326-FF64-AF14-360C5AC22C28}"/>
              </a:ext>
            </a:extLst>
          </p:cNvPr>
          <p:cNvSpPr txBox="1"/>
          <p:nvPr/>
        </p:nvSpPr>
        <p:spPr>
          <a:xfrm>
            <a:off x="7162800" y="5718320"/>
            <a:ext cx="5050725" cy="461665"/>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Combien de temps dure le vol?</a:t>
            </a:r>
          </a:p>
        </p:txBody>
      </p:sp>
      <p:sp>
        <p:nvSpPr>
          <p:cNvPr id="7" name="ZoneTexte 6">
            <a:extLst>
              <a:ext uri="{FF2B5EF4-FFF2-40B4-BE49-F238E27FC236}">
                <a16:creationId xmlns:a16="http://schemas.microsoft.com/office/drawing/2014/main" id="{70C775A0-6F8F-6FAD-0ED1-9ABDCCAF03B3}"/>
              </a:ext>
            </a:extLst>
          </p:cNvPr>
          <p:cNvSpPr txBox="1"/>
          <p:nvPr/>
        </p:nvSpPr>
        <p:spPr>
          <a:xfrm>
            <a:off x="2564374" y="6191316"/>
            <a:ext cx="4711856" cy="461665"/>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 long</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the table?</a:t>
            </a:r>
          </a:p>
        </p:txBody>
      </p:sp>
      <p:sp>
        <p:nvSpPr>
          <p:cNvPr id="8" name="ZoneTexte 7">
            <a:extLst>
              <a:ext uri="{FF2B5EF4-FFF2-40B4-BE49-F238E27FC236}">
                <a16:creationId xmlns:a16="http://schemas.microsoft.com/office/drawing/2014/main" id="{5E039370-0C7E-E970-79A7-B2120A689371}"/>
              </a:ext>
            </a:extLst>
          </p:cNvPr>
          <p:cNvSpPr txBox="1"/>
          <p:nvPr/>
        </p:nvSpPr>
        <p:spPr>
          <a:xfrm>
            <a:off x="7162800" y="6179985"/>
            <a:ext cx="5050725" cy="461665"/>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Quelle longueur fait la table?</a:t>
            </a:r>
          </a:p>
        </p:txBody>
      </p:sp>
      <p:pic>
        <p:nvPicPr>
          <p:cNvPr id="9" name="Image 8">
            <a:extLst>
              <a:ext uri="{FF2B5EF4-FFF2-40B4-BE49-F238E27FC236}">
                <a16:creationId xmlns:a16="http://schemas.microsoft.com/office/drawing/2014/main" id="{1F6F3DC1-0B14-FD86-24AB-7CC755AE36A3}"/>
              </a:ext>
            </a:extLst>
          </p:cNvPr>
          <p:cNvPicPr>
            <a:picLocks noChangeAspect="1"/>
          </p:cNvPicPr>
          <p:nvPr/>
        </p:nvPicPr>
        <p:blipFill>
          <a:blip r:embed="rId5"/>
          <a:srcRect/>
          <a:stretch/>
        </p:blipFill>
        <p:spPr>
          <a:xfrm>
            <a:off x="4571253" y="249218"/>
            <a:ext cx="3937000" cy="685800"/>
          </a:xfrm>
          <a:prstGeom prst="rect">
            <a:avLst/>
          </a:prstGeom>
        </p:spPr>
      </p:pic>
      <p:pic>
        <p:nvPicPr>
          <p:cNvPr id="2" name="Image 1" descr="Une image contenant Visage humain, habits, costume universitaire, commencement&#10;&#10;Le contenu généré par l’IA peut être incorrect.">
            <a:extLst>
              <a:ext uri="{FF2B5EF4-FFF2-40B4-BE49-F238E27FC236}">
                <a16:creationId xmlns:a16="http://schemas.microsoft.com/office/drawing/2014/main" id="{A52C6016-C6D0-0E3C-F11C-BF805DFB7D39}"/>
              </a:ext>
            </a:extLst>
          </p:cNvPr>
          <p:cNvPicPr>
            <a:picLocks noChangeAspect="1"/>
          </p:cNvPicPr>
          <p:nvPr/>
        </p:nvPicPr>
        <p:blipFill>
          <a:blip r:embed="rId6"/>
          <a:stretch>
            <a:fillRect/>
          </a:stretch>
        </p:blipFill>
        <p:spPr>
          <a:xfrm>
            <a:off x="0" y="0"/>
            <a:ext cx="1311876" cy="1311876"/>
          </a:xfrm>
          <a:prstGeom prst="rect">
            <a:avLst/>
          </a:prstGeom>
        </p:spPr>
      </p:pic>
      <p:pic>
        <p:nvPicPr>
          <p:cNvPr id="10" name="Picture 8" descr="Le TOEIC est le Test le Plus Demandé par les Grandes Entreprises">
            <a:extLst>
              <a:ext uri="{FF2B5EF4-FFF2-40B4-BE49-F238E27FC236}">
                <a16:creationId xmlns:a16="http://schemas.microsoft.com/office/drawing/2014/main" id="{2480E68D-B357-A301-F263-F3FDE8798E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325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0-#ppt_w/2"/>
                                          </p:val>
                                        </p:tav>
                                        <p:tav tm="100000">
                                          <p:val>
                                            <p:strVal val="#ppt_x"/>
                                          </p:val>
                                        </p:tav>
                                      </p:tavLst>
                                    </p:anim>
                                    <p:anim calcmode="lin" valueType="num">
                                      <p:cBhvr additive="base">
                                        <p:cTn id="39"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0-#ppt_w/2"/>
                                          </p:val>
                                        </p:tav>
                                        <p:tav tm="100000">
                                          <p:val>
                                            <p:strVal val="#ppt_x"/>
                                          </p:val>
                                        </p:tav>
                                      </p:tavLst>
                                    </p:anim>
                                    <p:anim calcmode="lin" valueType="num">
                                      <p:cBhvr additive="base">
                                        <p:cTn id="4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 calcmode="lin" valueType="num">
                                      <p:cBhvr additive="base">
                                        <p:cTn id="50" dur="500" fill="hold"/>
                                        <p:tgtEl>
                                          <p:spTgt spid="41"/>
                                        </p:tgtEl>
                                        <p:attrNameLst>
                                          <p:attrName>ppt_x</p:attrName>
                                        </p:attrNameLst>
                                      </p:cBhvr>
                                      <p:tavLst>
                                        <p:tav tm="0">
                                          <p:val>
                                            <p:strVal val="0-#ppt_w/2"/>
                                          </p:val>
                                        </p:tav>
                                        <p:tav tm="100000">
                                          <p:val>
                                            <p:strVal val="#ppt_x"/>
                                          </p:val>
                                        </p:tav>
                                      </p:tavLst>
                                    </p:anim>
                                    <p:anim calcmode="lin" valueType="num">
                                      <p:cBhvr additive="base">
                                        <p:cTn id="51"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0-#ppt_w/2"/>
                                          </p:val>
                                        </p:tav>
                                        <p:tav tm="100000">
                                          <p:val>
                                            <p:strVal val="#ppt_x"/>
                                          </p:val>
                                        </p:tav>
                                      </p:tavLst>
                                    </p:anim>
                                    <p:anim calcmode="lin" valueType="num">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fill="hold"/>
                                        <p:tgtEl>
                                          <p:spTgt spid="24"/>
                                        </p:tgtEl>
                                        <p:attrNameLst>
                                          <p:attrName>ppt_x</p:attrName>
                                        </p:attrNameLst>
                                      </p:cBhvr>
                                      <p:tavLst>
                                        <p:tav tm="0">
                                          <p:val>
                                            <p:strVal val="0-#ppt_w/2"/>
                                          </p:val>
                                        </p:tav>
                                        <p:tav tm="100000">
                                          <p:val>
                                            <p:strVal val="#ppt_x"/>
                                          </p:val>
                                        </p:tav>
                                      </p:tavLst>
                                    </p:anim>
                                    <p:anim calcmode="lin" valueType="num">
                                      <p:cBhvr additive="base">
                                        <p:cTn id="6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0-#ppt_w/2"/>
                                          </p:val>
                                        </p:tav>
                                        <p:tav tm="100000">
                                          <p:val>
                                            <p:strVal val="#ppt_x"/>
                                          </p:val>
                                        </p:tav>
                                      </p:tavLst>
                                    </p:anim>
                                    <p:anim calcmode="lin" valueType="num">
                                      <p:cBhvr additive="base">
                                        <p:cTn id="6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0-#ppt_w/2"/>
                                          </p:val>
                                        </p:tav>
                                        <p:tav tm="100000">
                                          <p:val>
                                            <p:strVal val="#ppt_x"/>
                                          </p:val>
                                        </p:tav>
                                      </p:tavLst>
                                    </p:anim>
                                    <p:anim calcmode="lin" valueType="num">
                                      <p:cBhvr additive="base">
                                        <p:cTn id="75"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additive="base">
                                        <p:cTn id="80" dur="500" fill="hold"/>
                                        <p:tgtEl>
                                          <p:spTgt spid="42"/>
                                        </p:tgtEl>
                                        <p:attrNameLst>
                                          <p:attrName>ppt_x</p:attrName>
                                        </p:attrNameLst>
                                      </p:cBhvr>
                                      <p:tavLst>
                                        <p:tav tm="0">
                                          <p:val>
                                            <p:strVal val="0-#ppt_w/2"/>
                                          </p:val>
                                        </p:tav>
                                        <p:tav tm="100000">
                                          <p:val>
                                            <p:strVal val="#ppt_x"/>
                                          </p:val>
                                        </p:tav>
                                      </p:tavLst>
                                    </p:anim>
                                    <p:anim calcmode="lin" valueType="num">
                                      <p:cBhvr additive="base">
                                        <p:cTn id="81"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additive="base">
                                        <p:cTn id="86" dur="500" fill="hold"/>
                                        <p:tgtEl>
                                          <p:spTgt spid="29"/>
                                        </p:tgtEl>
                                        <p:attrNameLst>
                                          <p:attrName>ppt_x</p:attrName>
                                        </p:attrNameLst>
                                      </p:cBhvr>
                                      <p:tavLst>
                                        <p:tav tm="0">
                                          <p:val>
                                            <p:strVal val="0-#ppt_w/2"/>
                                          </p:val>
                                        </p:tav>
                                        <p:tav tm="100000">
                                          <p:val>
                                            <p:strVal val="#ppt_x"/>
                                          </p:val>
                                        </p:tav>
                                      </p:tavLst>
                                    </p:anim>
                                    <p:anim calcmode="lin" valueType="num">
                                      <p:cBhvr additive="base">
                                        <p:cTn id="87"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grpId="0" nodeType="click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additive="base">
                                        <p:cTn id="92" dur="500" fill="hold"/>
                                        <p:tgtEl>
                                          <p:spTgt spid="31"/>
                                        </p:tgtEl>
                                        <p:attrNameLst>
                                          <p:attrName>ppt_x</p:attrName>
                                        </p:attrNameLst>
                                      </p:cBhvr>
                                      <p:tavLst>
                                        <p:tav tm="0">
                                          <p:val>
                                            <p:strVal val="0-#ppt_w/2"/>
                                          </p:val>
                                        </p:tav>
                                        <p:tav tm="100000">
                                          <p:val>
                                            <p:strVal val="#ppt_x"/>
                                          </p:val>
                                        </p:tav>
                                      </p:tavLst>
                                    </p:anim>
                                    <p:anim calcmode="lin" valueType="num">
                                      <p:cBhvr additive="base">
                                        <p:cTn id="9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 calcmode="lin" valueType="num">
                                      <p:cBhvr additive="base">
                                        <p:cTn id="98" dur="500" fill="hold"/>
                                        <p:tgtEl>
                                          <p:spTgt spid="33"/>
                                        </p:tgtEl>
                                        <p:attrNameLst>
                                          <p:attrName>ppt_x</p:attrName>
                                        </p:attrNameLst>
                                      </p:cBhvr>
                                      <p:tavLst>
                                        <p:tav tm="0">
                                          <p:val>
                                            <p:strVal val="0-#ppt_w/2"/>
                                          </p:val>
                                        </p:tav>
                                        <p:tav tm="100000">
                                          <p:val>
                                            <p:strVal val="#ppt_x"/>
                                          </p:val>
                                        </p:tav>
                                      </p:tavLst>
                                    </p:anim>
                                    <p:anim calcmode="lin" valueType="num">
                                      <p:cBhvr additive="base">
                                        <p:cTn id="99"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8" fill="hold" grpId="0" nodeType="clickEffect">
                                  <p:stCondLst>
                                    <p:cond delay="0"/>
                                  </p:stCondLst>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500" fill="hold"/>
                                        <p:tgtEl>
                                          <p:spTgt spid="35"/>
                                        </p:tgtEl>
                                        <p:attrNameLst>
                                          <p:attrName>ppt_x</p:attrName>
                                        </p:attrNameLst>
                                      </p:cBhvr>
                                      <p:tavLst>
                                        <p:tav tm="0">
                                          <p:val>
                                            <p:strVal val="0-#ppt_w/2"/>
                                          </p:val>
                                        </p:tav>
                                        <p:tav tm="100000">
                                          <p:val>
                                            <p:strVal val="#ppt_x"/>
                                          </p:val>
                                        </p:tav>
                                      </p:tavLst>
                                    </p:anim>
                                    <p:anim calcmode="lin" valueType="num">
                                      <p:cBhvr additive="base">
                                        <p:cTn id="105"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8" fill="hold" grpId="0" nodeType="clickEffect">
                                  <p:stCondLst>
                                    <p:cond delay="0"/>
                                  </p:stCondLst>
                                  <p:childTnLst>
                                    <p:set>
                                      <p:cBhvr>
                                        <p:cTn id="109" dur="1" fill="hold">
                                          <p:stCondLst>
                                            <p:cond delay="0"/>
                                          </p:stCondLst>
                                        </p:cTn>
                                        <p:tgtEl>
                                          <p:spTgt spid="44"/>
                                        </p:tgtEl>
                                        <p:attrNameLst>
                                          <p:attrName>style.visibility</p:attrName>
                                        </p:attrNameLst>
                                      </p:cBhvr>
                                      <p:to>
                                        <p:strVal val="visible"/>
                                      </p:to>
                                    </p:set>
                                    <p:anim calcmode="lin" valueType="num">
                                      <p:cBhvr additive="base">
                                        <p:cTn id="110" dur="500" fill="hold"/>
                                        <p:tgtEl>
                                          <p:spTgt spid="44"/>
                                        </p:tgtEl>
                                        <p:attrNameLst>
                                          <p:attrName>ppt_x</p:attrName>
                                        </p:attrNameLst>
                                      </p:cBhvr>
                                      <p:tavLst>
                                        <p:tav tm="0">
                                          <p:val>
                                            <p:strVal val="0-#ppt_w/2"/>
                                          </p:val>
                                        </p:tav>
                                        <p:tav tm="100000">
                                          <p:val>
                                            <p:strVal val="#ppt_x"/>
                                          </p:val>
                                        </p:tav>
                                      </p:tavLst>
                                    </p:anim>
                                    <p:anim calcmode="lin" valueType="num">
                                      <p:cBhvr additive="base">
                                        <p:cTn id="111"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8" fill="hold" grpId="0" nodeType="clickEffect">
                                  <p:stCondLst>
                                    <p:cond delay="0"/>
                                  </p:stCondLst>
                                  <p:childTnLst>
                                    <p:set>
                                      <p:cBhvr>
                                        <p:cTn id="115" dur="1" fill="hold">
                                          <p:stCondLst>
                                            <p:cond delay="0"/>
                                          </p:stCondLst>
                                        </p:cTn>
                                        <p:tgtEl>
                                          <p:spTgt spid="7"/>
                                        </p:tgtEl>
                                        <p:attrNameLst>
                                          <p:attrName>style.visibility</p:attrName>
                                        </p:attrNameLst>
                                      </p:cBhvr>
                                      <p:to>
                                        <p:strVal val="visible"/>
                                      </p:to>
                                    </p:set>
                                    <p:anim calcmode="lin" valueType="num">
                                      <p:cBhvr additive="base">
                                        <p:cTn id="116" dur="500" fill="hold"/>
                                        <p:tgtEl>
                                          <p:spTgt spid="7"/>
                                        </p:tgtEl>
                                        <p:attrNameLst>
                                          <p:attrName>ppt_x</p:attrName>
                                        </p:attrNameLst>
                                      </p:cBhvr>
                                      <p:tavLst>
                                        <p:tav tm="0">
                                          <p:val>
                                            <p:strVal val="0-#ppt_w/2"/>
                                          </p:val>
                                        </p:tav>
                                        <p:tav tm="100000">
                                          <p:val>
                                            <p:strVal val="#ppt_x"/>
                                          </p:val>
                                        </p:tav>
                                      </p:tavLst>
                                    </p:anim>
                                    <p:anim calcmode="lin" valueType="num">
                                      <p:cBhvr additive="base">
                                        <p:cTn id="11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8" fill="hold" grpId="0" nodeType="clickEffect">
                                  <p:stCondLst>
                                    <p:cond delay="0"/>
                                  </p:stCondLst>
                                  <p:childTnLst>
                                    <p:set>
                                      <p:cBhvr>
                                        <p:cTn id="121" dur="1" fill="hold">
                                          <p:stCondLst>
                                            <p:cond delay="0"/>
                                          </p:stCondLst>
                                        </p:cTn>
                                        <p:tgtEl>
                                          <p:spTgt spid="8"/>
                                        </p:tgtEl>
                                        <p:attrNameLst>
                                          <p:attrName>style.visibility</p:attrName>
                                        </p:attrNameLst>
                                      </p:cBhvr>
                                      <p:to>
                                        <p:strVal val="visible"/>
                                      </p:to>
                                    </p:set>
                                    <p:anim calcmode="lin" valueType="num">
                                      <p:cBhvr additive="base">
                                        <p:cTn id="122" dur="500" fill="hold"/>
                                        <p:tgtEl>
                                          <p:spTgt spid="8"/>
                                        </p:tgtEl>
                                        <p:attrNameLst>
                                          <p:attrName>ppt_x</p:attrName>
                                        </p:attrNameLst>
                                      </p:cBhvr>
                                      <p:tavLst>
                                        <p:tav tm="0">
                                          <p:val>
                                            <p:strVal val="0-#ppt_w/2"/>
                                          </p:val>
                                        </p:tav>
                                        <p:tav tm="100000">
                                          <p:val>
                                            <p:strVal val="#ppt_x"/>
                                          </p:val>
                                        </p:tav>
                                      </p:tavLst>
                                    </p:anim>
                                    <p:anim calcmode="lin" valueType="num">
                                      <p:cBhvr additive="base">
                                        <p:cTn id="1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23" grpId="0"/>
      <p:bldP spid="24" grpId="0"/>
      <p:bldP spid="25" grpId="0"/>
      <p:bldP spid="26" grpId="0"/>
      <p:bldP spid="29" grpId="0"/>
      <p:bldP spid="31" grpId="0"/>
      <p:bldP spid="33" grpId="0"/>
      <p:bldP spid="35" grpId="0"/>
      <p:bldP spid="40" grpId="0"/>
      <p:bldP spid="41" grpId="0"/>
      <p:bldP spid="42" grpId="0"/>
      <p:bldP spid="44" grpId="0"/>
      <p:bldP spid="7"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93390-A42F-1283-98BA-4CAAEDE061FE}"/>
            </a:ext>
          </a:extLst>
        </p:cNvPr>
        <p:cNvGrpSpPr/>
        <p:nvPr/>
      </p:nvGrpSpPr>
      <p:grpSpPr>
        <a:xfrm>
          <a:off x="0" y="0"/>
          <a:ext cx="0" cy="0"/>
          <a:chOff x="0" y="0"/>
          <a:chExt cx="0" cy="0"/>
        </a:xfrm>
      </p:grpSpPr>
      <p:pic>
        <p:nvPicPr>
          <p:cNvPr id="47" name="Image 46" descr="Une image contenant clipart, Graphique, cercle, conception&#10;&#10;Le contenu généré par l’IA peut être incorrect.">
            <a:extLst>
              <a:ext uri="{FF2B5EF4-FFF2-40B4-BE49-F238E27FC236}">
                <a16:creationId xmlns:a16="http://schemas.microsoft.com/office/drawing/2014/main" id="{10F2DF95-9279-EC4B-CBD1-F5EB8511CECB}"/>
              </a:ext>
            </a:extLst>
          </p:cNvPr>
          <p:cNvPicPr>
            <a:picLocks noChangeAspect="1"/>
          </p:cNvPicPr>
          <p:nvPr/>
        </p:nvPicPr>
        <p:blipFill>
          <a:blip r:embed="rId2"/>
          <a:stretch>
            <a:fillRect/>
          </a:stretch>
        </p:blipFill>
        <p:spPr>
          <a:xfrm>
            <a:off x="55911" y="5456738"/>
            <a:ext cx="1396371" cy="1396371"/>
          </a:xfrm>
          <a:prstGeom prst="rect">
            <a:avLst/>
          </a:prstGeom>
        </p:spPr>
      </p:pic>
      <p:pic>
        <p:nvPicPr>
          <p:cNvPr id="5" name="Image 4" descr="Une image contenant cercle, Graphique, clipart, symbole&#10;&#10;Le contenu généré par l’IA peut être incorrect.">
            <a:extLst>
              <a:ext uri="{FF2B5EF4-FFF2-40B4-BE49-F238E27FC236}">
                <a16:creationId xmlns:a16="http://schemas.microsoft.com/office/drawing/2014/main" id="{29EDA53C-A2F0-FED6-BBD4-F0F281D72BBD}"/>
              </a:ext>
            </a:extLst>
          </p:cNvPr>
          <p:cNvPicPr>
            <a:picLocks noChangeAspect="1"/>
          </p:cNvPicPr>
          <p:nvPr/>
        </p:nvPicPr>
        <p:blipFill>
          <a:blip r:embed="rId3"/>
          <a:srcRect t="21220" b="24843"/>
          <a:stretch>
            <a:fillRect/>
          </a:stretch>
        </p:blipFill>
        <p:spPr>
          <a:xfrm>
            <a:off x="3128025" y="257268"/>
            <a:ext cx="1295025" cy="698500"/>
          </a:xfrm>
          <a:prstGeom prst="rect">
            <a:avLst/>
          </a:prstGeom>
        </p:spPr>
      </p:pic>
      <p:pic>
        <p:nvPicPr>
          <p:cNvPr id="6" name="Image 5">
            <a:extLst>
              <a:ext uri="{FF2B5EF4-FFF2-40B4-BE49-F238E27FC236}">
                <a16:creationId xmlns:a16="http://schemas.microsoft.com/office/drawing/2014/main" id="{A8C305C1-CF20-671F-9B4A-69EFAF6ED52F}"/>
              </a:ext>
            </a:extLst>
          </p:cNvPr>
          <p:cNvPicPr>
            <a:picLocks noChangeAspect="1"/>
          </p:cNvPicPr>
          <p:nvPr/>
        </p:nvPicPr>
        <p:blipFill>
          <a:blip r:embed="rId4"/>
          <a:stretch>
            <a:fillRect/>
          </a:stretch>
        </p:blipFill>
        <p:spPr>
          <a:xfrm>
            <a:off x="11203747" y="5869747"/>
            <a:ext cx="988253" cy="988253"/>
          </a:xfrm>
          <a:prstGeom prst="rect">
            <a:avLst/>
          </a:prstGeom>
        </p:spPr>
      </p:pic>
      <p:sp>
        <p:nvSpPr>
          <p:cNvPr id="11" name="ZoneTexte 10">
            <a:extLst>
              <a:ext uri="{FF2B5EF4-FFF2-40B4-BE49-F238E27FC236}">
                <a16:creationId xmlns:a16="http://schemas.microsoft.com/office/drawing/2014/main" id="{DAEEA766-7C36-7884-97F8-649990FDEC33}"/>
              </a:ext>
            </a:extLst>
          </p:cNvPr>
          <p:cNvSpPr txBox="1"/>
          <p:nvPr/>
        </p:nvSpPr>
        <p:spPr>
          <a:xfrm>
            <a:off x="-12246" y="1248607"/>
            <a:ext cx="2776162" cy="461665"/>
          </a:xfrm>
          <a:prstGeom prst="rect">
            <a:avLst/>
          </a:prstGeom>
          <a:noFill/>
        </p:spPr>
        <p:txBody>
          <a:bodyPr wrap="square" rtlCol="0">
            <a:spAutoFit/>
          </a:bodyPr>
          <a:lstStyle/>
          <a:p>
            <a:pPr algn="just"/>
            <a:r>
              <a:rPr lang="fr-FR" sz="2400" dirty="0">
                <a:solidFill>
                  <a:srgbClr val="FF0000"/>
                </a:solidFill>
                <a:latin typeface="Poppins" pitchFamily="2" charset="77"/>
                <a:ea typeface="Jumper PERSONAL USE ONLY" pitchFamily="2" charset="77"/>
                <a:cs typeface="Poppins" pitchFamily="2" charset="77"/>
              </a:rPr>
              <a:t>How far</a:t>
            </a:r>
            <a:r>
              <a:rPr lang="fr-FR" sz="2400" dirty="0">
                <a:latin typeface="Poppins" pitchFamily="2" charset="77"/>
                <a:ea typeface="Jumper PERSONAL USE ONLY" pitchFamily="2" charset="77"/>
                <a:cs typeface="Poppins" pitchFamily="2" charset="77"/>
              </a:rPr>
              <a:t> …. ?</a:t>
            </a:r>
          </a:p>
        </p:txBody>
      </p:sp>
      <p:sp>
        <p:nvSpPr>
          <p:cNvPr id="12" name="ZoneTexte 11">
            <a:extLst>
              <a:ext uri="{FF2B5EF4-FFF2-40B4-BE49-F238E27FC236}">
                <a16:creationId xmlns:a16="http://schemas.microsoft.com/office/drawing/2014/main" id="{0605566B-D43E-2120-3497-E2C4E29D7D41}"/>
              </a:ext>
            </a:extLst>
          </p:cNvPr>
          <p:cNvSpPr txBox="1"/>
          <p:nvPr/>
        </p:nvSpPr>
        <p:spPr>
          <a:xfrm>
            <a:off x="2952965" y="1248607"/>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distance</a:t>
            </a:r>
            <a:endParaRPr lang="fr-FR" sz="2400" b="1" dirty="0">
              <a:solidFill>
                <a:schemeClr val="accent6"/>
              </a:solidFill>
              <a:latin typeface="Poppins" pitchFamily="2" charset="77"/>
              <a:ea typeface="Helvetica Neue" panose="02000503000000020004" pitchFamily="2" charset="0"/>
              <a:cs typeface="Poppins" pitchFamily="2" charset="77"/>
            </a:endParaRPr>
          </a:p>
        </p:txBody>
      </p:sp>
      <p:sp>
        <p:nvSpPr>
          <p:cNvPr id="13" name="ZoneTexte 12">
            <a:extLst>
              <a:ext uri="{FF2B5EF4-FFF2-40B4-BE49-F238E27FC236}">
                <a16:creationId xmlns:a16="http://schemas.microsoft.com/office/drawing/2014/main" id="{00B682CC-ADB4-F52F-E613-A52E42577796}"/>
              </a:ext>
            </a:extLst>
          </p:cNvPr>
          <p:cNvSpPr txBox="1"/>
          <p:nvPr/>
        </p:nvSpPr>
        <p:spPr>
          <a:xfrm>
            <a:off x="7475770" y="1248606"/>
            <a:ext cx="4737755"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À quelle distance </a:t>
            </a:r>
            <a:r>
              <a:rPr lang="fr-FR" sz="2400" b="1" dirty="0">
                <a:latin typeface="Poppins" pitchFamily="2" charset="77"/>
                <a:ea typeface="Helvetica Neue" panose="02000503000000020004" pitchFamily="2" charset="0"/>
                <a:cs typeface="Poppins" pitchFamily="2" charset="77"/>
              </a:rPr>
              <a:t>…?</a:t>
            </a:r>
          </a:p>
        </p:txBody>
      </p:sp>
      <p:sp>
        <p:nvSpPr>
          <p:cNvPr id="14" name="ZoneTexte 13">
            <a:extLst>
              <a:ext uri="{FF2B5EF4-FFF2-40B4-BE49-F238E27FC236}">
                <a16:creationId xmlns:a16="http://schemas.microsoft.com/office/drawing/2014/main" id="{6701CD95-6904-7717-7AC4-52CB40A9ECCF}"/>
              </a:ext>
            </a:extLst>
          </p:cNvPr>
          <p:cNvSpPr txBox="1"/>
          <p:nvPr/>
        </p:nvSpPr>
        <p:spPr>
          <a:xfrm>
            <a:off x="2970775" y="1862681"/>
            <a:ext cx="4504995" cy="830997"/>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 far</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the </a:t>
            </a:r>
            <a:r>
              <a:rPr lang="fr-FR" sz="2400" dirty="0" err="1">
                <a:latin typeface="Poppins" pitchFamily="2" charset="77"/>
                <a:ea typeface="Jumper PERSONAL USE ONLY" pitchFamily="2" charset="77"/>
                <a:cs typeface="Poppins" pitchFamily="2" charset="77"/>
              </a:rPr>
              <a:t>bank</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from</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here</a:t>
            </a:r>
            <a:r>
              <a:rPr lang="fr-FR" sz="2400" dirty="0">
                <a:latin typeface="Poppins" pitchFamily="2" charset="77"/>
                <a:ea typeface="Jumper PERSONAL USE ONLY" pitchFamily="2" charset="77"/>
                <a:cs typeface="Poppins" pitchFamily="2" charset="77"/>
              </a:rPr>
              <a:t> ?</a:t>
            </a:r>
          </a:p>
        </p:txBody>
      </p:sp>
      <p:sp>
        <p:nvSpPr>
          <p:cNvPr id="23" name="ZoneTexte 22">
            <a:extLst>
              <a:ext uri="{FF2B5EF4-FFF2-40B4-BE49-F238E27FC236}">
                <a16:creationId xmlns:a16="http://schemas.microsoft.com/office/drawing/2014/main" id="{54B10CAF-6EA3-AFD2-6E9E-FFDA46A1DA45}"/>
              </a:ext>
            </a:extLst>
          </p:cNvPr>
          <p:cNvSpPr txBox="1"/>
          <p:nvPr/>
        </p:nvSpPr>
        <p:spPr>
          <a:xfrm>
            <a:off x="0" y="3418884"/>
            <a:ext cx="2763916" cy="461665"/>
          </a:xfrm>
          <a:prstGeom prst="rect">
            <a:avLst/>
          </a:prstGeom>
          <a:noFill/>
        </p:spPr>
        <p:txBody>
          <a:bodyPr wrap="square" rtlCol="0">
            <a:spAutoFit/>
          </a:bodyPr>
          <a:lstStyle/>
          <a:p>
            <a:pPr algn="just"/>
            <a:r>
              <a:rPr lang="fr-FR" sz="2400" dirty="0">
                <a:solidFill>
                  <a:srgbClr val="FF0000"/>
                </a:solidFill>
                <a:latin typeface="Poppins" pitchFamily="2" charset="77"/>
                <a:ea typeface="Jumper PERSONAL USE ONLY" pitchFamily="2" charset="77"/>
                <a:cs typeface="Poppins" pitchFamily="2" charset="77"/>
              </a:rPr>
              <a:t>How</a:t>
            </a:r>
            <a:r>
              <a:rPr lang="fr-FR" sz="2400" dirty="0">
                <a:latin typeface="Poppins" pitchFamily="2" charset="77"/>
                <a:ea typeface="Jumper PERSONAL USE ONLY" pitchFamily="2" charset="77"/>
                <a:cs typeface="Poppins" pitchFamily="2" charset="77"/>
              </a:rPr>
              <a:t> </a:t>
            </a:r>
            <a:r>
              <a:rPr lang="fr-FR" sz="2400" dirty="0" err="1">
                <a:solidFill>
                  <a:srgbClr val="FF0000"/>
                </a:solidFill>
                <a:latin typeface="Poppins" pitchFamily="2" charset="77"/>
                <a:ea typeface="Jumper PERSONAL USE ONLY" pitchFamily="2" charset="77"/>
                <a:cs typeface="Poppins" pitchFamily="2" charset="77"/>
              </a:rPr>
              <a:t>tall</a:t>
            </a:r>
            <a:r>
              <a:rPr lang="fr-FR" sz="2400" dirty="0">
                <a:latin typeface="Poppins" pitchFamily="2" charset="77"/>
                <a:ea typeface="Jumper PERSONAL USE ONLY" pitchFamily="2" charset="77"/>
                <a:cs typeface="Poppins" pitchFamily="2" charset="77"/>
              </a:rPr>
              <a:t> …. ?</a:t>
            </a:r>
          </a:p>
        </p:txBody>
      </p:sp>
      <p:sp>
        <p:nvSpPr>
          <p:cNvPr id="24" name="ZoneTexte 23">
            <a:extLst>
              <a:ext uri="{FF2B5EF4-FFF2-40B4-BE49-F238E27FC236}">
                <a16:creationId xmlns:a16="http://schemas.microsoft.com/office/drawing/2014/main" id="{04992E0A-18F5-5341-E2C8-DCED05DC506B}"/>
              </a:ext>
            </a:extLst>
          </p:cNvPr>
          <p:cNvSpPr txBox="1"/>
          <p:nvPr/>
        </p:nvSpPr>
        <p:spPr>
          <a:xfrm>
            <a:off x="2952965" y="3418883"/>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taille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25" name="ZoneTexte 24">
            <a:extLst>
              <a:ext uri="{FF2B5EF4-FFF2-40B4-BE49-F238E27FC236}">
                <a16:creationId xmlns:a16="http://schemas.microsoft.com/office/drawing/2014/main" id="{BDFBCCC9-5E03-98F7-37F0-B19415F204D6}"/>
              </a:ext>
            </a:extLst>
          </p:cNvPr>
          <p:cNvSpPr txBox="1"/>
          <p:nvPr/>
        </p:nvSpPr>
        <p:spPr>
          <a:xfrm>
            <a:off x="7475770" y="3418883"/>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Quelle taille </a:t>
            </a:r>
            <a:r>
              <a:rPr lang="fr-FR" sz="2400" b="1" dirty="0">
                <a:latin typeface="Poppins" pitchFamily="2" charset="77"/>
                <a:ea typeface="Helvetica Neue" panose="02000503000000020004" pitchFamily="2" charset="0"/>
                <a:cs typeface="Poppins" pitchFamily="2" charset="77"/>
              </a:rPr>
              <a:t>…?</a:t>
            </a:r>
          </a:p>
        </p:txBody>
      </p:sp>
      <p:sp>
        <p:nvSpPr>
          <p:cNvPr id="26" name="ZoneTexte 25">
            <a:extLst>
              <a:ext uri="{FF2B5EF4-FFF2-40B4-BE49-F238E27FC236}">
                <a16:creationId xmlns:a16="http://schemas.microsoft.com/office/drawing/2014/main" id="{20D9112C-4908-20E6-E21C-B26816A56527}"/>
              </a:ext>
            </a:extLst>
          </p:cNvPr>
          <p:cNvSpPr txBox="1"/>
          <p:nvPr/>
        </p:nvSpPr>
        <p:spPr>
          <a:xfrm>
            <a:off x="2970775" y="4032957"/>
            <a:ext cx="4504995" cy="461665"/>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 </a:t>
            </a:r>
            <a:r>
              <a:rPr lang="fr-FR" sz="2400" dirty="0" err="1">
                <a:highlight>
                  <a:srgbClr val="FFFF00"/>
                </a:highlight>
                <a:latin typeface="Poppins" pitchFamily="2" charset="77"/>
                <a:ea typeface="Jumper PERSONAL USE ONLY" pitchFamily="2" charset="77"/>
                <a:cs typeface="Poppins" pitchFamily="2" charset="77"/>
              </a:rPr>
              <a:t>tall</a:t>
            </a:r>
            <a:r>
              <a:rPr lang="fr-FR" sz="2400" dirty="0">
                <a:latin typeface="Poppins" pitchFamily="2" charset="77"/>
                <a:ea typeface="Jumper PERSONAL USE ONLY" pitchFamily="2" charset="77"/>
                <a:cs typeface="Poppins" pitchFamily="2" charset="77"/>
              </a:rPr>
              <a:t> are </a:t>
            </a:r>
            <a:r>
              <a:rPr lang="fr-FR" sz="2400" dirty="0" err="1">
                <a:latin typeface="Poppins" pitchFamily="2" charset="77"/>
                <a:ea typeface="Jumper PERSONAL USE ONLY" pitchFamily="2" charset="77"/>
                <a:cs typeface="Poppins" pitchFamily="2" charset="77"/>
              </a:rPr>
              <a:t>you</a:t>
            </a:r>
            <a:r>
              <a:rPr lang="fr-FR" sz="2400" dirty="0">
                <a:latin typeface="Poppins" pitchFamily="2" charset="77"/>
                <a:ea typeface="Jumper PERSONAL USE ONLY" pitchFamily="2" charset="77"/>
                <a:cs typeface="Poppins" pitchFamily="2" charset="77"/>
              </a:rPr>
              <a:t>, Jenny ?</a:t>
            </a:r>
          </a:p>
        </p:txBody>
      </p:sp>
      <p:sp>
        <p:nvSpPr>
          <p:cNvPr id="29" name="ZoneTexte 28">
            <a:extLst>
              <a:ext uri="{FF2B5EF4-FFF2-40B4-BE49-F238E27FC236}">
                <a16:creationId xmlns:a16="http://schemas.microsoft.com/office/drawing/2014/main" id="{DD01A8E8-C489-AD7E-031B-D9C4128C43D4}"/>
              </a:ext>
            </a:extLst>
          </p:cNvPr>
          <p:cNvSpPr txBox="1"/>
          <p:nvPr/>
        </p:nvSpPr>
        <p:spPr>
          <a:xfrm>
            <a:off x="2195" y="4988578"/>
            <a:ext cx="2291868" cy="461665"/>
          </a:xfrm>
          <a:prstGeom prst="rect">
            <a:avLst/>
          </a:prstGeom>
          <a:noFill/>
        </p:spPr>
        <p:txBody>
          <a:bodyPr wrap="square" rtlCol="0">
            <a:spAutoFit/>
          </a:bodyPr>
          <a:lstStyle/>
          <a:p>
            <a:pPr algn="just"/>
            <a:r>
              <a:rPr lang="fr-FR" sz="2400" dirty="0">
                <a:solidFill>
                  <a:srgbClr val="FF0000"/>
                </a:solidFill>
                <a:latin typeface="Poppins" pitchFamily="2" charset="77"/>
                <a:ea typeface="Jumper PERSONAL USE ONLY" pitchFamily="2" charset="77"/>
                <a:cs typeface="Poppins" pitchFamily="2" charset="77"/>
              </a:rPr>
              <a:t>How</a:t>
            </a:r>
            <a:r>
              <a:rPr lang="fr-FR" sz="2400" dirty="0">
                <a:latin typeface="Poppins" pitchFamily="2" charset="77"/>
                <a:ea typeface="Jumper PERSONAL USE ONLY" pitchFamily="2" charset="77"/>
                <a:cs typeface="Poppins" pitchFamily="2" charset="77"/>
              </a:rPr>
              <a:t> </a:t>
            </a:r>
            <a:r>
              <a:rPr lang="fr-FR" sz="2400" dirty="0">
                <a:solidFill>
                  <a:srgbClr val="FF0000"/>
                </a:solidFill>
                <a:latin typeface="Poppins" pitchFamily="2" charset="77"/>
                <a:ea typeface="Jumper PERSONAL USE ONLY" pitchFamily="2" charset="77"/>
                <a:cs typeface="Poppins" pitchFamily="2" charset="77"/>
              </a:rPr>
              <a:t>high</a:t>
            </a:r>
            <a:r>
              <a:rPr lang="fr-FR" sz="2400" dirty="0">
                <a:latin typeface="Poppins" pitchFamily="2" charset="77"/>
                <a:ea typeface="Jumper PERSONAL USE ONLY" pitchFamily="2" charset="77"/>
                <a:cs typeface="Poppins" pitchFamily="2" charset="77"/>
              </a:rPr>
              <a:t> …. ?</a:t>
            </a:r>
          </a:p>
        </p:txBody>
      </p:sp>
      <p:sp>
        <p:nvSpPr>
          <p:cNvPr id="31" name="ZoneTexte 30">
            <a:extLst>
              <a:ext uri="{FF2B5EF4-FFF2-40B4-BE49-F238E27FC236}">
                <a16:creationId xmlns:a16="http://schemas.microsoft.com/office/drawing/2014/main" id="{0A3623DF-908F-7D79-7BE4-C70AF107C480}"/>
              </a:ext>
            </a:extLst>
          </p:cNvPr>
          <p:cNvSpPr txBox="1"/>
          <p:nvPr/>
        </p:nvSpPr>
        <p:spPr>
          <a:xfrm>
            <a:off x="2952965" y="4988577"/>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hauteur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33" name="ZoneTexte 32">
            <a:extLst>
              <a:ext uri="{FF2B5EF4-FFF2-40B4-BE49-F238E27FC236}">
                <a16:creationId xmlns:a16="http://schemas.microsoft.com/office/drawing/2014/main" id="{F35D4C3B-C444-F1BD-2C39-D5AC18D14AB4}"/>
              </a:ext>
            </a:extLst>
          </p:cNvPr>
          <p:cNvSpPr txBox="1"/>
          <p:nvPr/>
        </p:nvSpPr>
        <p:spPr>
          <a:xfrm>
            <a:off x="7475770" y="4988577"/>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Quelle hauteur </a:t>
            </a:r>
            <a:r>
              <a:rPr lang="fr-FR" sz="2400" b="1" dirty="0">
                <a:latin typeface="Poppins" pitchFamily="2" charset="77"/>
                <a:ea typeface="Helvetica Neue" panose="02000503000000020004" pitchFamily="2" charset="0"/>
                <a:cs typeface="Poppins" pitchFamily="2" charset="77"/>
              </a:rPr>
              <a:t>…?</a:t>
            </a:r>
          </a:p>
        </p:txBody>
      </p:sp>
      <p:sp>
        <p:nvSpPr>
          <p:cNvPr id="35" name="ZoneTexte 34">
            <a:extLst>
              <a:ext uri="{FF2B5EF4-FFF2-40B4-BE49-F238E27FC236}">
                <a16:creationId xmlns:a16="http://schemas.microsoft.com/office/drawing/2014/main" id="{01C80F29-113E-F760-2BEC-98EC90F85580}"/>
              </a:ext>
            </a:extLst>
          </p:cNvPr>
          <p:cNvSpPr txBox="1"/>
          <p:nvPr/>
        </p:nvSpPr>
        <p:spPr>
          <a:xfrm>
            <a:off x="2970774" y="5602651"/>
            <a:ext cx="4711856" cy="830997"/>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 high</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the Statue of Liberty?</a:t>
            </a:r>
          </a:p>
        </p:txBody>
      </p:sp>
      <p:sp>
        <p:nvSpPr>
          <p:cNvPr id="40" name="ZoneTexte 39">
            <a:extLst>
              <a:ext uri="{FF2B5EF4-FFF2-40B4-BE49-F238E27FC236}">
                <a16:creationId xmlns:a16="http://schemas.microsoft.com/office/drawing/2014/main" id="{35B0A5BB-BB63-743D-6A85-A338252D7E66}"/>
              </a:ext>
            </a:extLst>
          </p:cNvPr>
          <p:cNvSpPr txBox="1"/>
          <p:nvPr/>
        </p:nvSpPr>
        <p:spPr>
          <a:xfrm>
            <a:off x="7807354" y="1860834"/>
            <a:ext cx="4406171"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À combien d’ici se trouve la banque?</a:t>
            </a:r>
          </a:p>
        </p:txBody>
      </p:sp>
      <p:sp>
        <p:nvSpPr>
          <p:cNvPr id="42" name="ZoneTexte 41">
            <a:extLst>
              <a:ext uri="{FF2B5EF4-FFF2-40B4-BE49-F238E27FC236}">
                <a16:creationId xmlns:a16="http://schemas.microsoft.com/office/drawing/2014/main" id="{450830AA-906F-F7E3-839D-B18F23BB91E2}"/>
              </a:ext>
            </a:extLst>
          </p:cNvPr>
          <p:cNvSpPr txBox="1"/>
          <p:nvPr/>
        </p:nvSpPr>
        <p:spPr>
          <a:xfrm>
            <a:off x="7807355" y="4007419"/>
            <a:ext cx="4384646"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Quelle taille fais-tu, Jenny?</a:t>
            </a:r>
          </a:p>
        </p:txBody>
      </p:sp>
      <p:sp>
        <p:nvSpPr>
          <p:cNvPr id="44" name="ZoneTexte 43">
            <a:extLst>
              <a:ext uri="{FF2B5EF4-FFF2-40B4-BE49-F238E27FC236}">
                <a16:creationId xmlns:a16="http://schemas.microsoft.com/office/drawing/2014/main" id="{14C41EA1-8C90-283B-FE71-BB3CF3ACFF99}"/>
              </a:ext>
            </a:extLst>
          </p:cNvPr>
          <p:cNvSpPr txBox="1"/>
          <p:nvPr/>
        </p:nvSpPr>
        <p:spPr>
          <a:xfrm>
            <a:off x="7807354" y="5591320"/>
            <a:ext cx="4406171"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Quelle hauteur fait la Statue de La Liberté?</a:t>
            </a:r>
          </a:p>
        </p:txBody>
      </p:sp>
      <p:pic>
        <p:nvPicPr>
          <p:cNvPr id="7" name="Image 6">
            <a:extLst>
              <a:ext uri="{FF2B5EF4-FFF2-40B4-BE49-F238E27FC236}">
                <a16:creationId xmlns:a16="http://schemas.microsoft.com/office/drawing/2014/main" id="{C1A44F8B-DB6F-39C3-C995-7F70E5B935AC}"/>
              </a:ext>
            </a:extLst>
          </p:cNvPr>
          <p:cNvPicPr>
            <a:picLocks noChangeAspect="1"/>
          </p:cNvPicPr>
          <p:nvPr/>
        </p:nvPicPr>
        <p:blipFill>
          <a:blip r:embed="rId5"/>
          <a:srcRect/>
          <a:stretch/>
        </p:blipFill>
        <p:spPr>
          <a:xfrm>
            <a:off x="4571253" y="249218"/>
            <a:ext cx="3937000" cy="685800"/>
          </a:xfrm>
          <a:prstGeom prst="rect">
            <a:avLst/>
          </a:prstGeom>
        </p:spPr>
      </p:pic>
      <p:pic>
        <p:nvPicPr>
          <p:cNvPr id="2" name="Image 1" descr="Une image contenant Visage humain, habits, costume universitaire, commencement&#10;&#10;Le contenu généré par l’IA peut être incorrect.">
            <a:extLst>
              <a:ext uri="{FF2B5EF4-FFF2-40B4-BE49-F238E27FC236}">
                <a16:creationId xmlns:a16="http://schemas.microsoft.com/office/drawing/2014/main" id="{D5B025EF-DA49-B387-8866-B953EFE8C11A}"/>
              </a:ext>
            </a:extLst>
          </p:cNvPr>
          <p:cNvPicPr>
            <a:picLocks noChangeAspect="1"/>
          </p:cNvPicPr>
          <p:nvPr/>
        </p:nvPicPr>
        <p:blipFill>
          <a:blip r:embed="rId6"/>
          <a:stretch>
            <a:fillRect/>
          </a:stretch>
        </p:blipFill>
        <p:spPr>
          <a:xfrm>
            <a:off x="0" y="0"/>
            <a:ext cx="1311876" cy="1311876"/>
          </a:xfrm>
          <a:prstGeom prst="rect">
            <a:avLst/>
          </a:prstGeom>
        </p:spPr>
      </p:pic>
      <p:pic>
        <p:nvPicPr>
          <p:cNvPr id="8" name="Picture 8" descr="Le TOEIC est le Test le Plus Demandé par les Grandes Entreprises">
            <a:extLst>
              <a:ext uri="{FF2B5EF4-FFF2-40B4-BE49-F238E27FC236}">
                <a16:creationId xmlns:a16="http://schemas.microsoft.com/office/drawing/2014/main" id="{37BF336F-81AF-8DA6-29C3-D99DC0B89E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5402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0-#ppt_w/2"/>
                                          </p:val>
                                        </p:tav>
                                        <p:tav tm="100000">
                                          <p:val>
                                            <p:strVal val="#ppt_x"/>
                                          </p:val>
                                        </p:tav>
                                      </p:tavLst>
                                    </p:anim>
                                    <p:anim calcmode="lin" valueType="num">
                                      <p:cBhvr additive="base">
                                        <p:cTn id="39"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0-#ppt_w/2"/>
                                          </p:val>
                                        </p:tav>
                                        <p:tav tm="100000">
                                          <p:val>
                                            <p:strVal val="#ppt_x"/>
                                          </p:val>
                                        </p:tav>
                                      </p:tavLst>
                                    </p:anim>
                                    <p:anim calcmode="lin" valueType="num">
                                      <p:cBhvr additive="base">
                                        <p:cTn id="45"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additive="base">
                                        <p:cTn id="50" dur="500" fill="hold"/>
                                        <p:tgtEl>
                                          <p:spTgt spid="24"/>
                                        </p:tgtEl>
                                        <p:attrNameLst>
                                          <p:attrName>ppt_x</p:attrName>
                                        </p:attrNameLst>
                                      </p:cBhvr>
                                      <p:tavLst>
                                        <p:tav tm="0">
                                          <p:val>
                                            <p:strVal val="0-#ppt_w/2"/>
                                          </p:val>
                                        </p:tav>
                                        <p:tav tm="100000">
                                          <p:val>
                                            <p:strVal val="#ppt_x"/>
                                          </p:val>
                                        </p:tav>
                                      </p:tavLst>
                                    </p:anim>
                                    <p:anim calcmode="lin" valueType="num">
                                      <p:cBhvr additive="base">
                                        <p:cTn id="51"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0-#ppt_w/2"/>
                                          </p:val>
                                        </p:tav>
                                        <p:tav tm="100000">
                                          <p:val>
                                            <p:strVal val="#ppt_x"/>
                                          </p:val>
                                        </p:tav>
                                      </p:tavLst>
                                    </p:anim>
                                    <p:anim calcmode="lin" valueType="num">
                                      <p:cBhvr additive="base">
                                        <p:cTn id="5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0-#ppt_w/2"/>
                                          </p:val>
                                        </p:tav>
                                        <p:tav tm="100000">
                                          <p:val>
                                            <p:strVal val="#ppt_x"/>
                                          </p:val>
                                        </p:tav>
                                      </p:tavLst>
                                    </p:anim>
                                    <p:anim calcmode="lin" valueType="num">
                                      <p:cBhvr additive="base">
                                        <p:cTn id="6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42"/>
                                        </p:tgtEl>
                                        <p:attrNameLst>
                                          <p:attrName>style.visibility</p:attrName>
                                        </p:attrNameLst>
                                      </p:cBhvr>
                                      <p:to>
                                        <p:strVal val="visible"/>
                                      </p:to>
                                    </p:set>
                                    <p:anim calcmode="lin" valueType="num">
                                      <p:cBhvr additive="base">
                                        <p:cTn id="68" dur="500" fill="hold"/>
                                        <p:tgtEl>
                                          <p:spTgt spid="42"/>
                                        </p:tgtEl>
                                        <p:attrNameLst>
                                          <p:attrName>ppt_x</p:attrName>
                                        </p:attrNameLst>
                                      </p:cBhvr>
                                      <p:tavLst>
                                        <p:tav tm="0">
                                          <p:val>
                                            <p:strVal val="0-#ppt_w/2"/>
                                          </p:val>
                                        </p:tav>
                                        <p:tav tm="100000">
                                          <p:val>
                                            <p:strVal val="#ppt_x"/>
                                          </p:val>
                                        </p:tav>
                                      </p:tavLst>
                                    </p:anim>
                                    <p:anim calcmode="lin" valueType="num">
                                      <p:cBhvr additive="base">
                                        <p:cTn id="69"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0-#ppt_w/2"/>
                                          </p:val>
                                        </p:tav>
                                        <p:tav tm="100000">
                                          <p:val>
                                            <p:strVal val="#ppt_x"/>
                                          </p:val>
                                        </p:tav>
                                      </p:tavLst>
                                    </p:anim>
                                    <p:anim calcmode="lin" valueType="num">
                                      <p:cBhvr additive="base">
                                        <p:cTn id="7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additive="base">
                                        <p:cTn id="80" dur="500" fill="hold"/>
                                        <p:tgtEl>
                                          <p:spTgt spid="31"/>
                                        </p:tgtEl>
                                        <p:attrNameLst>
                                          <p:attrName>ppt_x</p:attrName>
                                        </p:attrNameLst>
                                      </p:cBhvr>
                                      <p:tavLst>
                                        <p:tav tm="0">
                                          <p:val>
                                            <p:strVal val="0-#ppt_w/2"/>
                                          </p:val>
                                        </p:tav>
                                        <p:tav tm="100000">
                                          <p:val>
                                            <p:strVal val="#ppt_x"/>
                                          </p:val>
                                        </p:tav>
                                      </p:tavLst>
                                    </p:anim>
                                    <p:anim calcmode="lin" valueType="num">
                                      <p:cBhvr additive="base">
                                        <p:cTn id="8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33"/>
                                        </p:tgtEl>
                                        <p:attrNameLst>
                                          <p:attrName>style.visibility</p:attrName>
                                        </p:attrNameLst>
                                      </p:cBhvr>
                                      <p:to>
                                        <p:strVal val="visible"/>
                                      </p:to>
                                    </p:set>
                                    <p:anim calcmode="lin" valueType="num">
                                      <p:cBhvr additive="base">
                                        <p:cTn id="86" dur="500" fill="hold"/>
                                        <p:tgtEl>
                                          <p:spTgt spid="33"/>
                                        </p:tgtEl>
                                        <p:attrNameLst>
                                          <p:attrName>ppt_x</p:attrName>
                                        </p:attrNameLst>
                                      </p:cBhvr>
                                      <p:tavLst>
                                        <p:tav tm="0">
                                          <p:val>
                                            <p:strVal val="0-#ppt_w/2"/>
                                          </p:val>
                                        </p:tav>
                                        <p:tav tm="100000">
                                          <p:val>
                                            <p:strVal val="#ppt_x"/>
                                          </p:val>
                                        </p:tav>
                                      </p:tavLst>
                                    </p:anim>
                                    <p:anim calcmode="lin" valueType="num">
                                      <p:cBhvr additive="base">
                                        <p:cTn id="87"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 calcmode="lin" valueType="num">
                                      <p:cBhvr additive="base">
                                        <p:cTn id="92" dur="500" fill="hold"/>
                                        <p:tgtEl>
                                          <p:spTgt spid="35"/>
                                        </p:tgtEl>
                                        <p:attrNameLst>
                                          <p:attrName>ppt_x</p:attrName>
                                        </p:attrNameLst>
                                      </p:cBhvr>
                                      <p:tavLst>
                                        <p:tav tm="0">
                                          <p:val>
                                            <p:strVal val="0-#ppt_w/2"/>
                                          </p:val>
                                        </p:tav>
                                        <p:tav tm="100000">
                                          <p:val>
                                            <p:strVal val="#ppt_x"/>
                                          </p:val>
                                        </p:tav>
                                      </p:tavLst>
                                    </p:anim>
                                    <p:anim calcmode="lin" valueType="num">
                                      <p:cBhvr additive="base">
                                        <p:cTn id="93"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grpId="0" nodeType="clickEffect">
                                  <p:stCondLst>
                                    <p:cond delay="0"/>
                                  </p:stCondLst>
                                  <p:childTnLst>
                                    <p:set>
                                      <p:cBhvr>
                                        <p:cTn id="97" dur="1" fill="hold">
                                          <p:stCondLst>
                                            <p:cond delay="0"/>
                                          </p:stCondLst>
                                        </p:cTn>
                                        <p:tgtEl>
                                          <p:spTgt spid="44"/>
                                        </p:tgtEl>
                                        <p:attrNameLst>
                                          <p:attrName>style.visibility</p:attrName>
                                        </p:attrNameLst>
                                      </p:cBhvr>
                                      <p:to>
                                        <p:strVal val="visible"/>
                                      </p:to>
                                    </p:set>
                                    <p:anim calcmode="lin" valueType="num">
                                      <p:cBhvr additive="base">
                                        <p:cTn id="98" dur="500" fill="hold"/>
                                        <p:tgtEl>
                                          <p:spTgt spid="44"/>
                                        </p:tgtEl>
                                        <p:attrNameLst>
                                          <p:attrName>ppt_x</p:attrName>
                                        </p:attrNameLst>
                                      </p:cBhvr>
                                      <p:tavLst>
                                        <p:tav tm="0">
                                          <p:val>
                                            <p:strVal val="0-#ppt_w/2"/>
                                          </p:val>
                                        </p:tav>
                                        <p:tav tm="100000">
                                          <p:val>
                                            <p:strVal val="#ppt_x"/>
                                          </p:val>
                                        </p:tav>
                                      </p:tavLst>
                                    </p:anim>
                                    <p:anim calcmode="lin" valueType="num">
                                      <p:cBhvr additive="base">
                                        <p:cTn id="99"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3" grpId="0"/>
      <p:bldP spid="24" grpId="0"/>
      <p:bldP spid="25" grpId="0"/>
      <p:bldP spid="26" grpId="0"/>
      <p:bldP spid="29" grpId="0"/>
      <p:bldP spid="31" grpId="0"/>
      <p:bldP spid="33" grpId="0"/>
      <p:bldP spid="35" grpId="0"/>
      <p:bldP spid="40" grpId="0"/>
      <p:bldP spid="42"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53BF4-ED58-A909-8445-F13B6C363462}"/>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8B5E7813-440C-E9FB-7FFC-132B590B2D32}"/>
              </a:ext>
            </a:extLst>
          </p:cNvPr>
          <p:cNvPicPr>
            <a:picLocks noChangeAspect="1"/>
          </p:cNvPicPr>
          <p:nvPr/>
        </p:nvPicPr>
        <p:blipFill>
          <a:blip r:embed="rId2"/>
          <a:stretch>
            <a:fillRect/>
          </a:stretch>
        </p:blipFill>
        <p:spPr>
          <a:xfrm>
            <a:off x="10522466" y="5085431"/>
            <a:ext cx="1669534" cy="1772569"/>
          </a:xfrm>
          <a:prstGeom prst="rect">
            <a:avLst/>
          </a:prstGeom>
        </p:spPr>
      </p:pic>
      <p:pic>
        <p:nvPicPr>
          <p:cNvPr id="3" name="Image 2" descr="Une image contenant Visage humain, habits, costume universitaire, commencement&#10;&#10;Le contenu généré par l’IA peut être incorrect.">
            <a:extLst>
              <a:ext uri="{FF2B5EF4-FFF2-40B4-BE49-F238E27FC236}">
                <a16:creationId xmlns:a16="http://schemas.microsoft.com/office/drawing/2014/main" id="{22811BC4-CD68-1C12-84C0-6EF4771192E8}"/>
              </a:ext>
            </a:extLst>
          </p:cNvPr>
          <p:cNvPicPr>
            <a:picLocks noChangeAspect="1"/>
          </p:cNvPicPr>
          <p:nvPr/>
        </p:nvPicPr>
        <p:blipFill>
          <a:blip r:embed="rId3"/>
          <a:stretch>
            <a:fillRect/>
          </a:stretch>
        </p:blipFill>
        <p:spPr>
          <a:xfrm>
            <a:off x="0" y="0"/>
            <a:ext cx="1311876" cy="1311876"/>
          </a:xfrm>
          <a:prstGeom prst="rect">
            <a:avLst/>
          </a:prstGeom>
        </p:spPr>
      </p:pic>
      <p:pic>
        <p:nvPicPr>
          <p:cNvPr id="2" name="Image 1" descr="Une image contenant Police, texte, Graphique&#10;&#10;Le contenu généré par l’IA peut être incorrect.">
            <a:extLst>
              <a:ext uri="{FF2B5EF4-FFF2-40B4-BE49-F238E27FC236}">
                <a16:creationId xmlns:a16="http://schemas.microsoft.com/office/drawing/2014/main" id="{A715BD86-E783-96E1-DE8B-A48B18395527}"/>
              </a:ext>
            </a:extLst>
          </p:cNvPr>
          <p:cNvPicPr>
            <a:picLocks noChangeAspect="1"/>
          </p:cNvPicPr>
          <p:nvPr/>
        </p:nvPicPr>
        <p:blipFill>
          <a:blip r:embed="rId4"/>
          <a:stretch>
            <a:fillRect/>
          </a:stretch>
        </p:blipFill>
        <p:spPr>
          <a:xfrm>
            <a:off x="4127500" y="313038"/>
            <a:ext cx="3937000" cy="685800"/>
          </a:xfrm>
          <a:prstGeom prst="rect">
            <a:avLst/>
          </a:prstGeom>
        </p:spPr>
      </p:pic>
      <p:sp>
        <p:nvSpPr>
          <p:cNvPr id="6" name="ZoneTexte 5">
            <a:extLst>
              <a:ext uri="{FF2B5EF4-FFF2-40B4-BE49-F238E27FC236}">
                <a16:creationId xmlns:a16="http://schemas.microsoft.com/office/drawing/2014/main" id="{6DE5C1BD-56F0-AC9C-5B1F-D45720C06F82}"/>
              </a:ext>
            </a:extLst>
          </p:cNvPr>
          <p:cNvSpPr txBox="1"/>
          <p:nvPr/>
        </p:nvSpPr>
        <p:spPr>
          <a:xfrm>
            <a:off x="0" y="1557478"/>
            <a:ext cx="12192000" cy="4841069"/>
          </a:xfrm>
          <a:prstGeom prst="rect">
            <a:avLst/>
          </a:prstGeom>
          <a:noFill/>
        </p:spPr>
        <p:txBody>
          <a:bodyPr wrap="square">
            <a:spAutoFit/>
          </a:bodyPr>
          <a:lstStyle/>
          <a:p>
            <a:pPr algn="just">
              <a:lnSpc>
                <a:spcPct val="115000"/>
              </a:lnSpc>
              <a:spcBef>
                <a:spcPts val="600"/>
              </a:spcBef>
              <a:spcAft>
                <a:spcPts val="200"/>
              </a:spcAft>
              <a:buNone/>
            </a:pPr>
            <a:r>
              <a:rPr lang="en-US" sz="3800" b="1" kern="0" dirty="0">
                <a:solidFill>
                  <a:srgbClr val="1E375A"/>
                </a:solidFill>
                <a:effectLst/>
                <a:latin typeface="Poppins" pitchFamily="2" charset="77"/>
                <a:ea typeface="MS Gothic" panose="020B0609070205080204" pitchFamily="49" charset="-128"/>
                <a:cs typeface="Poppins" pitchFamily="2" charset="77"/>
              </a:rPr>
              <a:t>5. Notation et </a:t>
            </a:r>
            <a:r>
              <a:rPr lang="en-US" sz="3800" b="1" kern="0" dirty="0" err="1">
                <a:solidFill>
                  <a:srgbClr val="1E375A"/>
                </a:solidFill>
                <a:effectLst/>
                <a:latin typeface="Poppins" pitchFamily="2" charset="77"/>
                <a:ea typeface="MS Gothic" panose="020B0609070205080204" pitchFamily="49" charset="-128"/>
                <a:cs typeface="Poppins" pitchFamily="2" charset="77"/>
              </a:rPr>
              <a:t>niveaux</a:t>
            </a:r>
            <a:endParaRPr lang="fr-MQ" sz="3800" b="1" kern="0" dirty="0">
              <a:solidFill>
                <a:srgbClr val="1E375A"/>
              </a:solidFill>
              <a:effectLst/>
              <a:latin typeface="Poppins" pitchFamily="2" charset="77"/>
              <a:ea typeface="MS Gothic" panose="020B0609070205080204" pitchFamily="49" charset="-128"/>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Le TOEIC Listening &amp; Reading </a:t>
            </a:r>
            <a:r>
              <a:rPr lang="en-US" sz="2800" dirty="0" err="1">
                <a:effectLst/>
                <a:latin typeface="Poppins" pitchFamily="2" charset="77"/>
                <a:ea typeface="Aptos" panose="020B0004020202020204" pitchFamily="34" charset="0"/>
                <a:cs typeface="Poppins" pitchFamily="2" charset="77"/>
              </a:rPr>
              <a:t>n’est</a:t>
            </a:r>
            <a:r>
              <a:rPr lang="en-US" sz="2800" dirty="0">
                <a:effectLst/>
                <a:latin typeface="Poppins" pitchFamily="2" charset="77"/>
                <a:ea typeface="Aptos" panose="020B0004020202020204" pitchFamily="34" charset="0"/>
                <a:cs typeface="Poppins" pitchFamily="2" charset="77"/>
              </a:rPr>
              <a:t> pas un examen “</a:t>
            </a:r>
            <a:r>
              <a:rPr lang="en-US" sz="2800" dirty="0" err="1">
                <a:effectLst/>
                <a:latin typeface="Poppins" pitchFamily="2" charset="77"/>
                <a:ea typeface="Aptos" panose="020B0004020202020204" pitchFamily="34" charset="0"/>
                <a:cs typeface="Poppins" pitchFamily="2" charset="77"/>
              </a:rPr>
              <a:t>réussi</a:t>
            </a:r>
            <a:r>
              <a:rPr lang="en-US" sz="2800" dirty="0">
                <a:effectLst/>
                <a:latin typeface="Poppins" pitchFamily="2" charset="77"/>
                <a:ea typeface="Aptos" panose="020B0004020202020204" pitchFamily="34" charset="0"/>
                <a:cs typeface="Poppins" pitchFamily="2" charset="77"/>
              </a:rPr>
              <a:t> / </a:t>
            </a:r>
            <a:r>
              <a:rPr lang="en-US" sz="2800" dirty="0" err="1">
                <a:effectLst/>
                <a:latin typeface="Poppins" pitchFamily="2" charset="77"/>
                <a:ea typeface="Aptos" panose="020B0004020202020204" pitchFamily="34" charset="0"/>
                <a:cs typeface="Poppins" pitchFamily="2" charset="77"/>
              </a:rPr>
              <a:t>échoué</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Chaque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organisme</a:t>
            </a:r>
            <a:r>
              <a:rPr lang="en-US" sz="2800" dirty="0">
                <a:effectLst/>
                <a:latin typeface="Poppins" pitchFamily="2" charset="77"/>
                <a:ea typeface="Aptos" panose="020B0004020202020204" pitchFamily="34" charset="0"/>
                <a:cs typeface="Poppins" pitchFamily="2" charset="77"/>
              </a:rPr>
              <a:t> fixe son propre </a:t>
            </a:r>
            <a:r>
              <a:rPr lang="en-US" sz="2800" dirty="0" err="1">
                <a:effectLst/>
                <a:latin typeface="Poppins" pitchFamily="2" charset="77"/>
                <a:ea typeface="Aptos" panose="020B0004020202020204" pitchFamily="34" charset="0"/>
                <a:cs typeface="Poppins" pitchFamily="2" charset="77"/>
              </a:rPr>
              <a:t>seuil</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selon</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ses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besoins</a:t>
            </a:r>
            <a:r>
              <a:rPr lang="en-US" sz="2800" dirty="0">
                <a:effectLst/>
                <a:latin typeface="Poppins" pitchFamily="2" charset="77"/>
                <a:ea typeface="Aptos" panose="020B0004020202020204" pitchFamily="34" charset="0"/>
                <a:cs typeface="Poppins" pitchFamily="2" charset="77"/>
              </a:rPr>
              <a:t>.</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Listening : score de 5 à 495.</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Reading : score de 5 à 495.</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Score total : de 10 à 990.</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Les </a:t>
            </a:r>
            <a:r>
              <a:rPr lang="en-US" sz="2800" dirty="0" err="1">
                <a:effectLst/>
                <a:latin typeface="Poppins" pitchFamily="2" charset="77"/>
                <a:ea typeface="Aptos" panose="020B0004020202020204" pitchFamily="34" charset="0"/>
                <a:cs typeface="Poppins" pitchFamily="2" charset="77"/>
              </a:rPr>
              <a:t>résultats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peuvent</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être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rapprochés</a:t>
            </a:r>
            <a:r>
              <a:rPr lang="en-US" sz="2800" dirty="0">
                <a:effectLst/>
                <a:latin typeface="Poppins" pitchFamily="2" charset="77"/>
                <a:ea typeface="Aptos" panose="020B0004020202020204" pitchFamily="34" charset="0"/>
                <a:cs typeface="Poppins" pitchFamily="2" charset="77"/>
              </a:rPr>
              <a:t> du CECRL, du </a:t>
            </a:r>
            <a:r>
              <a:rPr lang="en-US" sz="2800" dirty="0" err="1">
                <a:effectLst/>
                <a:latin typeface="Poppins" pitchFamily="2" charset="77"/>
                <a:ea typeface="Aptos" panose="020B0004020202020204" pitchFamily="34" charset="0"/>
                <a:cs typeface="Poppins" pitchFamily="2" charset="77"/>
              </a:rPr>
              <a:t>niveau</a:t>
            </a:r>
            <a:r>
              <a:rPr lang="en-US" sz="2800" dirty="0">
                <a:effectLst/>
                <a:latin typeface="Poppins" pitchFamily="2" charset="77"/>
                <a:ea typeface="Aptos" panose="020B0004020202020204" pitchFamily="34" charset="0"/>
                <a:cs typeface="Poppins" pitchFamily="2" charset="77"/>
              </a:rPr>
              <a:t> A1 au </a:t>
            </a:r>
            <a:r>
              <a:rPr lang="en-US" sz="2800" dirty="0" err="1">
                <a:effectLst/>
                <a:latin typeface="Poppins" pitchFamily="2" charset="77"/>
                <a:ea typeface="Aptos" panose="020B0004020202020204" pitchFamily="34" charset="0"/>
                <a:cs typeface="Poppins" pitchFamily="2" charset="77"/>
              </a:rPr>
              <a:t>niveau</a:t>
            </a:r>
            <a:r>
              <a:rPr lang="en-US" sz="2800" dirty="0">
                <a:effectLst/>
                <a:latin typeface="Poppins" pitchFamily="2" charset="77"/>
                <a:ea typeface="Aptos" panose="020B0004020202020204" pitchFamily="34" charset="0"/>
                <a:cs typeface="Poppins" pitchFamily="2" charset="77"/>
              </a:rPr>
              <a:t> C1.</a:t>
            </a:r>
            <a:endParaRPr lang="fr-MQ" sz="2800" dirty="0">
              <a:effectLst/>
              <a:latin typeface="Poppins" pitchFamily="2" charset="77"/>
              <a:ea typeface="Aptos" panose="020B0004020202020204" pitchFamily="34" charset="0"/>
              <a:cs typeface="Poppins" pitchFamily="2" charset="77"/>
            </a:endParaRPr>
          </a:p>
        </p:txBody>
      </p:sp>
      <p:pic>
        <p:nvPicPr>
          <p:cNvPr id="7" name="Picture 8" descr="Le TOEIC est le Test le Plus Demandé par les Grandes Entreprises">
            <a:extLst>
              <a:ext uri="{FF2B5EF4-FFF2-40B4-BE49-F238E27FC236}">
                <a16:creationId xmlns:a16="http://schemas.microsoft.com/office/drawing/2014/main" id="{F78AB913-EB51-76FB-4524-1E0E2A08E0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6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23665-CF25-B06A-050B-A166E32AD5B4}"/>
            </a:ext>
          </a:extLst>
        </p:cNvPr>
        <p:cNvGrpSpPr/>
        <p:nvPr/>
      </p:nvGrpSpPr>
      <p:grpSpPr>
        <a:xfrm>
          <a:off x="0" y="0"/>
          <a:ext cx="0" cy="0"/>
          <a:chOff x="0" y="0"/>
          <a:chExt cx="0" cy="0"/>
        </a:xfrm>
      </p:grpSpPr>
      <p:pic>
        <p:nvPicPr>
          <p:cNvPr id="47" name="Image 46" descr="Une image contenant clipart, Graphique, cercle, conception&#10;&#10;Le contenu généré par l’IA peut être incorrect.">
            <a:extLst>
              <a:ext uri="{FF2B5EF4-FFF2-40B4-BE49-F238E27FC236}">
                <a16:creationId xmlns:a16="http://schemas.microsoft.com/office/drawing/2014/main" id="{B3E8C87B-04F9-8E93-DFE2-420485778BE8}"/>
              </a:ext>
            </a:extLst>
          </p:cNvPr>
          <p:cNvPicPr>
            <a:picLocks noChangeAspect="1"/>
          </p:cNvPicPr>
          <p:nvPr/>
        </p:nvPicPr>
        <p:blipFill>
          <a:blip r:embed="rId2"/>
          <a:stretch>
            <a:fillRect/>
          </a:stretch>
        </p:blipFill>
        <p:spPr>
          <a:xfrm>
            <a:off x="55911" y="5456738"/>
            <a:ext cx="1396371" cy="1396371"/>
          </a:xfrm>
          <a:prstGeom prst="rect">
            <a:avLst/>
          </a:prstGeom>
        </p:spPr>
      </p:pic>
      <p:pic>
        <p:nvPicPr>
          <p:cNvPr id="5" name="Image 4" descr="Une image contenant cercle, Graphique, clipart, symbole&#10;&#10;Le contenu généré par l’IA peut être incorrect.">
            <a:extLst>
              <a:ext uri="{FF2B5EF4-FFF2-40B4-BE49-F238E27FC236}">
                <a16:creationId xmlns:a16="http://schemas.microsoft.com/office/drawing/2014/main" id="{7FB31175-2475-901F-5108-FFDC1DE02035}"/>
              </a:ext>
            </a:extLst>
          </p:cNvPr>
          <p:cNvPicPr>
            <a:picLocks noChangeAspect="1"/>
          </p:cNvPicPr>
          <p:nvPr/>
        </p:nvPicPr>
        <p:blipFill>
          <a:blip r:embed="rId3"/>
          <a:srcRect t="21220" b="24843"/>
          <a:stretch>
            <a:fillRect/>
          </a:stretch>
        </p:blipFill>
        <p:spPr>
          <a:xfrm>
            <a:off x="3128025" y="257268"/>
            <a:ext cx="1295025" cy="698500"/>
          </a:xfrm>
          <a:prstGeom prst="rect">
            <a:avLst/>
          </a:prstGeom>
        </p:spPr>
      </p:pic>
      <p:pic>
        <p:nvPicPr>
          <p:cNvPr id="6" name="Image 5">
            <a:extLst>
              <a:ext uri="{FF2B5EF4-FFF2-40B4-BE49-F238E27FC236}">
                <a16:creationId xmlns:a16="http://schemas.microsoft.com/office/drawing/2014/main" id="{ABFB0616-DB55-FF57-A15C-E65AD1322510}"/>
              </a:ext>
            </a:extLst>
          </p:cNvPr>
          <p:cNvPicPr>
            <a:picLocks noChangeAspect="1"/>
          </p:cNvPicPr>
          <p:nvPr/>
        </p:nvPicPr>
        <p:blipFill>
          <a:blip r:embed="rId4"/>
          <a:stretch>
            <a:fillRect/>
          </a:stretch>
        </p:blipFill>
        <p:spPr>
          <a:xfrm>
            <a:off x="11203747" y="5869747"/>
            <a:ext cx="988253" cy="988253"/>
          </a:xfrm>
          <a:prstGeom prst="rect">
            <a:avLst/>
          </a:prstGeom>
        </p:spPr>
      </p:pic>
      <p:sp>
        <p:nvSpPr>
          <p:cNvPr id="11" name="ZoneTexte 10">
            <a:extLst>
              <a:ext uri="{FF2B5EF4-FFF2-40B4-BE49-F238E27FC236}">
                <a16:creationId xmlns:a16="http://schemas.microsoft.com/office/drawing/2014/main" id="{32075419-1E92-14F4-4C9B-DE2915F8D0E5}"/>
              </a:ext>
            </a:extLst>
          </p:cNvPr>
          <p:cNvSpPr txBox="1"/>
          <p:nvPr/>
        </p:nvSpPr>
        <p:spPr>
          <a:xfrm>
            <a:off x="-12246" y="1248607"/>
            <a:ext cx="2776162" cy="461665"/>
          </a:xfrm>
          <a:prstGeom prst="rect">
            <a:avLst/>
          </a:prstGeom>
          <a:noFill/>
        </p:spPr>
        <p:txBody>
          <a:bodyPr wrap="square" rtlCol="0">
            <a:spAutoFit/>
          </a:bodyPr>
          <a:lstStyle/>
          <a:p>
            <a:pPr algn="just"/>
            <a:r>
              <a:rPr lang="fr-FR" sz="2400" dirty="0">
                <a:solidFill>
                  <a:srgbClr val="FF0000"/>
                </a:solidFill>
                <a:latin typeface="Poppins" pitchFamily="2" charset="77"/>
                <a:ea typeface="Jumper PERSONAL USE ONLY" pitchFamily="2" charset="77"/>
                <a:cs typeface="Poppins" pitchFamily="2" charset="77"/>
              </a:rPr>
              <a:t>How big</a:t>
            </a:r>
            <a:r>
              <a:rPr lang="fr-FR" sz="2400" dirty="0">
                <a:latin typeface="Poppins" pitchFamily="2" charset="77"/>
                <a:ea typeface="Jumper PERSONAL USE ONLY" pitchFamily="2" charset="77"/>
                <a:cs typeface="Poppins" pitchFamily="2" charset="77"/>
              </a:rPr>
              <a:t> …. ?</a:t>
            </a:r>
          </a:p>
        </p:txBody>
      </p:sp>
      <p:sp>
        <p:nvSpPr>
          <p:cNvPr id="12" name="ZoneTexte 11">
            <a:extLst>
              <a:ext uri="{FF2B5EF4-FFF2-40B4-BE49-F238E27FC236}">
                <a16:creationId xmlns:a16="http://schemas.microsoft.com/office/drawing/2014/main" id="{DE5FF770-E5B2-E08D-26C6-86052AAB21F9}"/>
              </a:ext>
            </a:extLst>
          </p:cNvPr>
          <p:cNvSpPr txBox="1"/>
          <p:nvPr/>
        </p:nvSpPr>
        <p:spPr>
          <a:xfrm>
            <a:off x="2952965" y="1248607"/>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taille (grosseur)</a:t>
            </a:r>
            <a:endParaRPr lang="fr-FR" sz="2400" b="1" dirty="0">
              <a:solidFill>
                <a:schemeClr val="accent6"/>
              </a:solidFill>
              <a:latin typeface="Poppins" pitchFamily="2" charset="77"/>
              <a:ea typeface="Helvetica Neue" panose="02000503000000020004" pitchFamily="2" charset="0"/>
              <a:cs typeface="Poppins" pitchFamily="2" charset="77"/>
            </a:endParaRPr>
          </a:p>
        </p:txBody>
      </p:sp>
      <p:sp>
        <p:nvSpPr>
          <p:cNvPr id="13" name="ZoneTexte 12">
            <a:extLst>
              <a:ext uri="{FF2B5EF4-FFF2-40B4-BE49-F238E27FC236}">
                <a16:creationId xmlns:a16="http://schemas.microsoft.com/office/drawing/2014/main" id="{212BE0E9-9A58-34B6-0C08-83AB9E367B89}"/>
              </a:ext>
            </a:extLst>
          </p:cNvPr>
          <p:cNvSpPr txBox="1"/>
          <p:nvPr/>
        </p:nvSpPr>
        <p:spPr>
          <a:xfrm>
            <a:off x="7475770" y="1248606"/>
            <a:ext cx="4737755"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Quelle taille </a:t>
            </a:r>
            <a:r>
              <a:rPr lang="fr-FR" sz="2400" b="1" dirty="0">
                <a:latin typeface="Poppins" pitchFamily="2" charset="77"/>
                <a:ea typeface="Helvetica Neue" panose="02000503000000020004" pitchFamily="2" charset="0"/>
                <a:cs typeface="Poppins" pitchFamily="2" charset="77"/>
              </a:rPr>
              <a:t>…?</a:t>
            </a:r>
          </a:p>
        </p:txBody>
      </p:sp>
      <p:sp>
        <p:nvSpPr>
          <p:cNvPr id="14" name="ZoneTexte 13">
            <a:extLst>
              <a:ext uri="{FF2B5EF4-FFF2-40B4-BE49-F238E27FC236}">
                <a16:creationId xmlns:a16="http://schemas.microsoft.com/office/drawing/2014/main" id="{9D3A7C88-4009-9B7C-E5FD-9D5E5D39A2AD}"/>
              </a:ext>
            </a:extLst>
          </p:cNvPr>
          <p:cNvSpPr txBox="1"/>
          <p:nvPr/>
        </p:nvSpPr>
        <p:spPr>
          <a:xfrm>
            <a:off x="2970775" y="1862681"/>
            <a:ext cx="4504995" cy="461665"/>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 big</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his</a:t>
            </a:r>
            <a:r>
              <a:rPr lang="fr-FR" sz="2400" dirty="0">
                <a:latin typeface="Poppins" pitchFamily="2" charset="77"/>
                <a:ea typeface="Jumper PERSONAL USE ONLY" pitchFamily="2" charset="77"/>
                <a:cs typeface="Poppins" pitchFamily="2" charset="77"/>
              </a:rPr>
              <a:t> boat ?</a:t>
            </a:r>
          </a:p>
        </p:txBody>
      </p:sp>
      <p:sp>
        <p:nvSpPr>
          <p:cNvPr id="23" name="ZoneTexte 22">
            <a:extLst>
              <a:ext uri="{FF2B5EF4-FFF2-40B4-BE49-F238E27FC236}">
                <a16:creationId xmlns:a16="http://schemas.microsoft.com/office/drawing/2014/main" id="{DC2CF703-19A0-CBCC-966F-647AFCFAC0EB}"/>
              </a:ext>
            </a:extLst>
          </p:cNvPr>
          <p:cNvSpPr txBox="1"/>
          <p:nvPr/>
        </p:nvSpPr>
        <p:spPr>
          <a:xfrm>
            <a:off x="-1" y="3096156"/>
            <a:ext cx="2578101" cy="461665"/>
          </a:xfrm>
          <a:prstGeom prst="rect">
            <a:avLst/>
          </a:prstGeom>
          <a:noFill/>
        </p:spPr>
        <p:txBody>
          <a:bodyPr wrap="square" rtlCol="0">
            <a:spAutoFit/>
          </a:bodyPr>
          <a:lstStyle/>
          <a:p>
            <a:pPr algn="just"/>
            <a:r>
              <a:rPr lang="fr-FR" sz="2400" dirty="0">
                <a:solidFill>
                  <a:srgbClr val="FF0000"/>
                </a:solidFill>
                <a:latin typeface="Poppins" pitchFamily="2" charset="77"/>
                <a:ea typeface="Jumper PERSONAL USE ONLY" pitchFamily="2" charset="77"/>
                <a:cs typeface="Poppins" pitchFamily="2" charset="77"/>
              </a:rPr>
              <a:t>How</a:t>
            </a:r>
            <a:r>
              <a:rPr lang="fr-FR" sz="2400" dirty="0">
                <a:latin typeface="Poppins" pitchFamily="2" charset="77"/>
                <a:ea typeface="Jumper PERSONAL USE ONLY" pitchFamily="2" charset="77"/>
                <a:cs typeface="Poppins" pitchFamily="2" charset="77"/>
              </a:rPr>
              <a:t> </a:t>
            </a:r>
            <a:r>
              <a:rPr lang="fr-FR" sz="2400" dirty="0">
                <a:solidFill>
                  <a:srgbClr val="FF0000"/>
                </a:solidFill>
                <a:latin typeface="Poppins" pitchFamily="2" charset="77"/>
                <a:ea typeface="Jumper PERSONAL USE ONLY" pitchFamily="2" charset="77"/>
                <a:cs typeface="Poppins" pitchFamily="2" charset="77"/>
              </a:rPr>
              <a:t>large</a:t>
            </a:r>
            <a:r>
              <a:rPr lang="fr-FR" sz="2400" dirty="0">
                <a:latin typeface="Poppins" pitchFamily="2" charset="77"/>
                <a:ea typeface="Jumper PERSONAL USE ONLY" pitchFamily="2" charset="77"/>
                <a:cs typeface="Poppins" pitchFamily="2" charset="77"/>
              </a:rPr>
              <a:t> …. ?</a:t>
            </a:r>
          </a:p>
        </p:txBody>
      </p:sp>
      <p:sp>
        <p:nvSpPr>
          <p:cNvPr id="24" name="ZoneTexte 23">
            <a:extLst>
              <a:ext uri="{FF2B5EF4-FFF2-40B4-BE49-F238E27FC236}">
                <a16:creationId xmlns:a16="http://schemas.microsoft.com/office/drawing/2014/main" id="{8A2B18C2-4C50-17B1-EF67-1A648BF74920}"/>
              </a:ext>
            </a:extLst>
          </p:cNvPr>
          <p:cNvSpPr txBox="1"/>
          <p:nvPr/>
        </p:nvSpPr>
        <p:spPr>
          <a:xfrm>
            <a:off x="2952965" y="3096155"/>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largeur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25" name="ZoneTexte 24">
            <a:extLst>
              <a:ext uri="{FF2B5EF4-FFF2-40B4-BE49-F238E27FC236}">
                <a16:creationId xmlns:a16="http://schemas.microsoft.com/office/drawing/2014/main" id="{EA490B87-4D57-74E8-4EF9-50D8BBA989EB}"/>
              </a:ext>
            </a:extLst>
          </p:cNvPr>
          <p:cNvSpPr txBox="1"/>
          <p:nvPr/>
        </p:nvSpPr>
        <p:spPr>
          <a:xfrm>
            <a:off x="7475770" y="3096155"/>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Quelle largeur </a:t>
            </a:r>
            <a:r>
              <a:rPr lang="fr-FR" sz="2400" b="1" dirty="0">
                <a:latin typeface="Poppins" pitchFamily="2" charset="77"/>
                <a:ea typeface="Helvetica Neue" panose="02000503000000020004" pitchFamily="2" charset="0"/>
                <a:cs typeface="Poppins" pitchFamily="2" charset="77"/>
              </a:rPr>
              <a:t>…?</a:t>
            </a:r>
          </a:p>
        </p:txBody>
      </p:sp>
      <p:sp>
        <p:nvSpPr>
          <p:cNvPr id="26" name="ZoneTexte 25">
            <a:extLst>
              <a:ext uri="{FF2B5EF4-FFF2-40B4-BE49-F238E27FC236}">
                <a16:creationId xmlns:a16="http://schemas.microsoft.com/office/drawing/2014/main" id="{1FF2FBC1-EF39-8637-676C-9F9EEE76A361}"/>
              </a:ext>
            </a:extLst>
          </p:cNvPr>
          <p:cNvSpPr txBox="1"/>
          <p:nvPr/>
        </p:nvSpPr>
        <p:spPr>
          <a:xfrm>
            <a:off x="2970775" y="3710229"/>
            <a:ext cx="4504995" cy="461665"/>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 large</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the </a:t>
            </a:r>
            <a:r>
              <a:rPr lang="fr-FR" sz="2400" dirty="0" err="1">
                <a:latin typeface="Poppins" pitchFamily="2" charset="77"/>
                <a:ea typeface="Jumper PERSONAL USE ONLY" pitchFamily="2" charset="77"/>
                <a:cs typeface="Poppins" pitchFamily="2" charset="77"/>
              </a:rPr>
              <a:t>fridge</a:t>
            </a:r>
            <a:r>
              <a:rPr lang="fr-FR" sz="2400" dirty="0">
                <a:latin typeface="Poppins" pitchFamily="2" charset="77"/>
                <a:ea typeface="Jumper PERSONAL USE ONLY" pitchFamily="2" charset="77"/>
                <a:cs typeface="Poppins" pitchFamily="2" charset="77"/>
              </a:rPr>
              <a:t>?</a:t>
            </a:r>
          </a:p>
        </p:txBody>
      </p:sp>
      <p:sp>
        <p:nvSpPr>
          <p:cNvPr id="29" name="ZoneTexte 28">
            <a:extLst>
              <a:ext uri="{FF2B5EF4-FFF2-40B4-BE49-F238E27FC236}">
                <a16:creationId xmlns:a16="http://schemas.microsoft.com/office/drawing/2014/main" id="{B81A7C4F-3AD1-0832-B36D-B74647A86B88}"/>
              </a:ext>
            </a:extLst>
          </p:cNvPr>
          <p:cNvSpPr txBox="1"/>
          <p:nvPr/>
        </p:nvSpPr>
        <p:spPr>
          <a:xfrm>
            <a:off x="2195" y="4988578"/>
            <a:ext cx="2843855" cy="461665"/>
          </a:xfrm>
          <a:prstGeom prst="rect">
            <a:avLst/>
          </a:prstGeom>
          <a:noFill/>
        </p:spPr>
        <p:txBody>
          <a:bodyPr wrap="square" rtlCol="0">
            <a:spAutoFit/>
          </a:bodyPr>
          <a:lstStyle/>
          <a:p>
            <a:pPr algn="just"/>
            <a:r>
              <a:rPr lang="fr-FR" sz="2400" dirty="0">
                <a:solidFill>
                  <a:srgbClr val="FF0000"/>
                </a:solidFill>
                <a:latin typeface="Poppins" pitchFamily="2" charset="77"/>
                <a:ea typeface="Jumper PERSONAL USE ONLY" pitchFamily="2" charset="77"/>
                <a:cs typeface="Poppins" pitchFamily="2" charset="77"/>
              </a:rPr>
              <a:t>How</a:t>
            </a:r>
            <a:r>
              <a:rPr lang="fr-FR" sz="2400" dirty="0">
                <a:latin typeface="Poppins" pitchFamily="2" charset="77"/>
                <a:ea typeface="Jumper PERSONAL USE ONLY" pitchFamily="2" charset="77"/>
                <a:cs typeface="Poppins" pitchFamily="2" charset="77"/>
              </a:rPr>
              <a:t> </a:t>
            </a:r>
            <a:r>
              <a:rPr lang="fr-FR" sz="2400" dirty="0" err="1">
                <a:solidFill>
                  <a:srgbClr val="FF0000"/>
                </a:solidFill>
                <a:latin typeface="Poppins" pitchFamily="2" charset="77"/>
                <a:ea typeface="Jumper PERSONAL USE ONLY" pitchFamily="2" charset="77"/>
                <a:cs typeface="Poppins" pitchFamily="2" charset="77"/>
              </a:rPr>
              <a:t>heavy</a:t>
            </a:r>
            <a:r>
              <a:rPr lang="fr-FR" sz="2400" dirty="0">
                <a:latin typeface="Poppins" pitchFamily="2" charset="77"/>
                <a:ea typeface="Jumper PERSONAL USE ONLY" pitchFamily="2" charset="77"/>
                <a:cs typeface="Poppins" pitchFamily="2" charset="77"/>
              </a:rPr>
              <a:t> …. ?</a:t>
            </a:r>
          </a:p>
        </p:txBody>
      </p:sp>
      <p:sp>
        <p:nvSpPr>
          <p:cNvPr id="31" name="ZoneTexte 30">
            <a:extLst>
              <a:ext uri="{FF2B5EF4-FFF2-40B4-BE49-F238E27FC236}">
                <a16:creationId xmlns:a16="http://schemas.microsoft.com/office/drawing/2014/main" id="{60D1C897-1F06-81FA-6C41-A9A390B8543B}"/>
              </a:ext>
            </a:extLst>
          </p:cNvPr>
          <p:cNvSpPr txBox="1"/>
          <p:nvPr/>
        </p:nvSpPr>
        <p:spPr>
          <a:xfrm>
            <a:off x="2952965" y="4988577"/>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poids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33" name="ZoneTexte 32">
            <a:extLst>
              <a:ext uri="{FF2B5EF4-FFF2-40B4-BE49-F238E27FC236}">
                <a16:creationId xmlns:a16="http://schemas.microsoft.com/office/drawing/2014/main" id="{F1B71718-077E-9EC1-5959-E8BE2CEA81C7}"/>
              </a:ext>
            </a:extLst>
          </p:cNvPr>
          <p:cNvSpPr txBox="1"/>
          <p:nvPr/>
        </p:nvSpPr>
        <p:spPr>
          <a:xfrm>
            <a:off x="7475770" y="4988577"/>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Quel poids </a:t>
            </a:r>
            <a:r>
              <a:rPr lang="fr-FR" sz="2400" b="1" dirty="0">
                <a:latin typeface="Poppins" pitchFamily="2" charset="77"/>
                <a:ea typeface="Helvetica Neue" panose="02000503000000020004" pitchFamily="2" charset="0"/>
                <a:cs typeface="Poppins" pitchFamily="2" charset="77"/>
              </a:rPr>
              <a:t>…?</a:t>
            </a:r>
          </a:p>
        </p:txBody>
      </p:sp>
      <p:sp>
        <p:nvSpPr>
          <p:cNvPr id="35" name="ZoneTexte 34">
            <a:extLst>
              <a:ext uri="{FF2B5EF4-FFF2-40B4-BE49-F238E27FC236}">
                <a16:creationId xmlns:a16="http://schemas.microsoft.com/office/drawing/2014/main" id="{DCDE7004-6766-1C50-E920-06746B6410C0}"/>
              </a:ext>
            </a:extLst>
          </p:cNvPr>
          <p:cNvSpPr txBox="1"/>
          <p:nvPr/>
        </p:nvSpPr>
        <p:spPr>
          <a:xfrm>
            <a:off x="2970774" y="5602651"/>
            <a:ext cx="4836580" cy="461665"/>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 </a:t>
            </a:r>
            <a:r>
              <a:rPr lang="fr-FR" sz="2400" dirty="0" err="1">
                <a:highlight>
                  <a:srgbClr val="FFFF00"/>
                </a:highlight>
                <a:latin typeface="Poppins" pitchFamily="2" charset="77"/>
                <a:ea typeface="Jumper PERSONAL USE ONLY" pitchFamily="2" charset="77"/>
                <a:cs typeface="Poppins" pitchFamily="2" charset="77"/>
              </a:rPr>
              <a:t>heavy</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your</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puppy</a:t>
            </a:r>
            <a:r>
              <a:rPr lang="fr-FR" sz="2400" dirty="0">
                <a:latin typeface="Poppins" pitchFamily="2" charset="77"/>
                <a:ea typeface="Jumper PERSONAL USE ONLY" pitchFamily="2" charset="77"/>
                <a:cs typeface="Poppins" pitchFamily="2" charset="77"/>
              </a:rPr>
              <a:t> ?</a:t>
            </a:r>
          </a:p>
        </p:txBody>
      </p:sp>
      <p:sp>
        <p:nvSpPr>
          <p:cNvPr id="40" name="ZoneTexte 39">
            <a:extLst>
              <a:ext uri="{FF2B5EF4-FFF2-40B4-BE49-F238E27FC236}">
                <a16:creationId xmlns:a16="http://schemas.microsoft.com/office/drawing/2014/main" id="{3B14AC54-DF3C-93B2-DD6A-A17D3A6BA320}"/>
              </a:ext>
            </a:extLst>
          </p:cNvPr>
          <p:cNvSpPr txBox="1"/>
          <p:nvPr/>
        </p:nvSpPr>
        <p:spPr>
          <a:xfrm>
            <a:off x="8597900" y="1860834"/>
            <a:ext cx="3615625"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Quelle taille fait son bateau?</a:t>
            </a:r>
          </a:p>
        </p:txBody>
      </p:sp>
      <p:sp>
        <p:nvSpPr>
          <p:cNvPr id="42" name="ZoneTexte 41">
            <a:extLst>
              <a:ext uri="{FF2B5EF4-FFF2-40B4-BE49-F238E27FC236}">
                <a16:creationId xmlns:a16="http://schemas.microsoft.com/office/drawing/2014/main" id="{EB23FB27-C29F-B04A-5B9C-2AD9CA53526D}"/>
              </a:ext>
            </a:extLst>
          </p:cNvPr>
          <p:cNvSpPr txBox="1"/>
          <p:nvPr/>
        </p:nvSpPr>
        <p:spPr>
          <a:xfrm>
            <a:off x="7807354" y="3697391"/>
            <a:ext cx="4384647" cy="461665"/>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Quelle largeur fait le frigo?</a:t>
            </a:r>
          </a:p>
        </p:txBody>
      </p:sp>
      <p:sp>
        <p:nvSpPr>
          <p:cNvPr id="44" name="ZoneTexte 43">
            <a:extLst>
              <a:ext uri="{FF2B5EF4-FFF2-40B4-BE49-F238E27FC236}">
                <a16:creationId xmlns:a16="http://schemas.microsoft.com/office/drawing/2014/main" id="{2D0E3D77-69E2-9315-EDDE-1DDC8C4EF23D}"/>
              </a:ext>
            </a:extLst>
          </p:cNvPr>
          <p:cNvSpPr txBox="1"/>
          <p:nvPr/>
        </p:nvSpPr>
        <p:spPr>
          <a:xfrm>
            <a:off x="7807354" y="5591320"/>
            <a:ext cx="4406171" cy="461665"/>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Quel poids fait ton chiot?</a:t>
            </a:r>
          </a:p>
        </p:txBody>
      </p:sp>
      <p:pic>
        <p:nvPicPr>
          <p:cNvPr id="7" name="Image 6">
            <a:extLst>
              <a:ext uri="{FF2B5EF4-FFF2-40B4-BE49-F238E27FC236}">
                <a16:creationId xmlns:a16="http://schemas.microsoft.com/office/drawing/2014/main" id="{225F7128-E0A2-60F2-E523-947D403425E1}"/>
              </a:ext>
            </a:extLst>
          </p:cNvPr>
          <p:cNvPicPr>
            <a:picLocks noChangeAspect="1"/>
          </p:cNvPicPr>
          <p:nvPr/>
        </p:nvPicPr>
        <p:blipFill>
          <a:blip r:embed="rId5"/>
          <a:srcRect/>
          <a:stretch/>
        </p:blipFill>
        <p:spPr>
          <a:xfrm>
            <a:off x="4571253" y="249218"/>
            <a:ext cx="3937000" cy="685800"/>
          </a:xfrm>
          <a:prstGeom prst="rect">
            <a:avLst/>
          </a:prstGeom>
        </p:spPr>
      </p:pic>
      <p:pic>
        <p:nvPicPr>
          <p:cNvPr id="2" name="Image 1" descr="Une image contenant Visage humain, habits, costume universitaire, commencement&#10;&#10;Le contenu généré par l’IA peut être incorrect.">
            <a:extLst>
              <a:ext uri="{FF2B5EF4-FFF2-40B4-BE49-F238E27FC236}">
                <a16:creationId xmlns:a16="http://schemas.microsoft.com/office/drawing/2014/main" id="{5EDBCCFE-412B-6E48-46B9-0DD8BCA84471}"/>
              </a:ext>
            </a:extLst>
          </p:cNvPr>
          <p:cNvPicPr>
            <a:picLocks noChangeAspect="1"/>
          </p:cNvPicPr>
          <p:nvPr/>
        </p:nvPicPr>
        <p:blipFill>
          <a:blip r:embed="rId6"/>
          <a:stretch>
            <a:fillRect/>
          </a:stretch>
        </p:blipFill>
        <p:spPr>
          <a:xfrm>
            <a:off x="0" y="0"/>
            <a:ext cx="1311876" cy="1311876"/>
          </a:xfrm>
          <a:prstGeom prst="rect">
            <a:avLst/>
          </a:prstGeom>
        </p:spPr>
      </p:pic>
      <p:pic>
        <p:nvPicPr>
          <p:cNvPr id="8" name="Picture 8" descr="Le TOEIC est le Test le Plus Demandé par les Grandes Entreprises">
            <a:extLst>
              <a:ext uri="{FF2B5EF4-FFF2-40B4-BE49-F238E27FC236}">
                <a16:creationId xmlns:a16="http://schemas.microsoft.com/office/drawing/2014/main" id="{FB7A58AB-36C5-7C68-12B3-D37CA0A5CE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613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0-#ppt_w/2"/>
                                          </p:val>
                                        </p:tav>
                                        <p:tav tm="100000">
                                          <p:val>
                                            <p:strVal val="#ppt_x"/>
                                          </p:val>
                                        </p:tav>
                                      </p:tavLst>
                                    </p:anim>
                                    <p:anim calcmode="lin" valueType="num">
                                      <p:cBhvr additive="base">
                                        <p:cTn id="39"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0-#ppt_w/2"/>
                                          </p:val>
                                        </p:tav>
                                        <p:tav tm="100000">
                                          <p:val>
                                            <p:strVal val="#ppt_x"/>
                                          </p:val>
                                        </p:tav>
                                      </p:tavLst>
                                    </p:anim>
                                    <p:anim calcmode="lin" valueType="num">
                                      <p:cBhvr additive="base">
                                        <p:cTn id="45"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additive="base">
                                        <p:cTn id="50" dur="500" fill="hold"/>
                                        <p:tgtEl>
                                          <p:spTgt spid="24"/>
                                        </p:tgtEl>
                                        <p:attrNameLst>
                                          <p:attrName>ppt_x</p:attrName>
                                        </p:attrNameLst>
                                      </p:cBhvr>
                                      <p:tavLst>
                                        <p:tav tm="0">
                                          <p:val>
                                            <p:strVal val="0-#ppt_w/2"/>
                                          </p:val>
                                        </p:tav>
                                        <p:tav tm="100000">
                                          <p:val>
                                            <p:strVal val="#ppt_x"/>
                                          </p:val>
                                        </p:tav>
                                      </p:tavLst>
                                    </p:anim>
                                    <p:anim calcmode="lin" valueType="num">
                                      <p:cBhvr additive="base">
                                        <p:cTn id="51"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0-#ppt_w/2"/>
                                          </p:val>
                                        </p:tav>
                                        <p:tav tm="100000">
                                          <p:val>
                                            <p:strVal val="#ppt_x"/>
                                          </p:val>
                                        </p:tav>
                                      </p:tavLst>
                                    </p:anim>
                                    <p:anim calcmode="lin" valueType="num">
                                      <p:cBhvr additive="base">
                                        <p:cTn id="5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0-#ppt_w/2"/>
                                          </p:val>
                                        </p:tav>
                                        <p:tav tm="100000">
                                          <p:val>
                                            <p:strVal val="#ppt_x"/>
                                          </p:val>
                                        </p:tav>
                                      </p:tavLst>
                                    </p:anim>
                                    <p:anim calcmode="lin" valueType="num">
                                      <p:cBhvr additive="base">
                                        <p:cTn id="6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42"/>
                                        </p:tgtEl>
                                        <p:attrNameLst>
                                          <p:attrName>style.visibility</p:attrName>
                                        </p:attrNameLst>
                                      </p:cBhvr>
                                      <p:to>
                                        <p:strVal val="visible"/>
                                      </p:to>
                                    </p:set>
                                    <p:anim calcmode="lin" valueType="num">
                                      <p:cBhvr additive="base">
                                        <p:cTn id="68" dur="500" fill="hold"/>
                                        <p:tgtEl>
                                          <p:spTgt spid="42"/>
                                        </p:tgtEl>
                                        <p:attrNameLst>
                                          <p:attrName>ppt_x</p:attrName>
                                        </p:attrNameLst>
                                      </p:cBhvr>
                                      <p:tavLst>
                                        <p:tav tm="0">
                                          <p:val>
                                            <p:strVal val="0-#ppt_w/2"/>
                                          </p:val>
                                        </p:tav>
                                        <p:tav tm="100000">
                                          <p:val>
                                            <p:strVal val="#ppt_x"/>
                                          </p:val>
                                        </p:tav>
                                      </p:tavLst>
                                    </p:anim>
                                    <p:anim calcmode="lin" valueType="num">
                                      <p:cBhvr additive="base">
                                        <p:cTn id="69"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0-#ppt_w/2"/>
                                          </p:val>
                                        </p:tav>
                                        <p:tav tm="100000">
                                          <p:val>
                                            <p:strVal val="#ppt_x"/>
                                          </p:val>
                                        </p:tav>
                                      </p:tavLst>
                                    </p:anim>
                                    <p:anim calcmode="lin" valueType="num">
                                      <p:cBhvr additive="base">
                                        <p:cTn id="7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additive="base">
                                        <p:cTn id="80" dur="500" fill="hold"/>
                                        <p:tgtEl>
                                          <p:spTgt spid="31"/>
                                        </p:tgtEl>
                                        <p:attrNameLst>
                                          <p:attrName>ppt_x</p:attrName>
                                        </p:attrNameLst>
                                      </p:cBhvr>
                                      <p:tavLst>
                                        <p:tav tm="0">
                                          <p:val>
                                            <p:strVal val="0-#ppt_w/2"/>
                                          </p:val>
                                        </p:tav>
                                        <p:tav tm="100000">
                                          <p:val>
                                            <p:strVal val="#ppt_x"/>
                                          </p:val>
                                        </p:tav>
                                      </p:tavLst>
                                    </p:anim>
                                    <p:anim calcmode="lin" valueType="num">
                                      <p:cBhvr additive="base">
                                        <p:cTn id="8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33"/>
                                        </p:tgtEl>
                                        <p:attrNameLst>
                                          <p:attrName>style.visibility</p:attrName>
                                        </p:attrNameLst>
                                      </p:cBhvr>
                                      <p:to>
                                        <p:strVal val="visible"/>
                                      </p:to>
                                    </p:set>
                                    <p:anim calcmode="lin" valueType="num">
                                      <p:cBhvr additive="base">
                                        <p:cTn id="86" dur="500" fill="hold"/>
                                        <p:tgtEl>
                                          <p:spTgt spid="33"/>
                                        </p:tgtEl>
                                        <p:attrNameLst>
                                          <p:attrName>ppt_x</p:attrName>
                                        </p:attrNameLst>
                                      </p:cBhvr>
                                      <p:tavLst>
                                        <p:tav tm="0">
                                          <p:val>
                                            <p:strVal val="0-#ppt_w/2"/>
                                          </p:val>
                                        </p:tav>
                                        <p:tav tm="100000">
                                          <p:val>
                                            <p:strVal val="#ppt_x"/>
                                          </p:val>
                                        </p:tav>
                                      </p:tavLst>
                                    </p:anim>
                                    <p:anim calcmode="lin" valueType="num">
                                      <p:cBhvr additive="base">
                                        <p:cTn id="87"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 calcmode="lin" valueType="num">
                                      <p:cBhvr additive="base">
                                        <p:cTn id="92" dur="500" fill="hold"/>
                                        <p:tgtEl>
                                          <p:spTgt spid="35"/>
                                        </p:tgtEl>
                                        <p:attrNameLst>
                                          <p:attrName>ppt_x</p:attrName>
                                        </p:attrNameLst>
                                      </p:cBhvr>
                                      <p:tavLst>
                                        <p:tav tm="0">
                                          <p:val>
                                            <p:strVal val="0-#ppt_w/2"/>
                                          </p:val>
                                        </p:tav>
                                        <p:tav tm="100000">
                                          <p:val>
                                            <p:strVal val="#ppt_x"/>
                                          </p:val>
                                        </p:tav>
                                      </p:tavLst>
                                    </p:anim>
                                    <p:anim calcmode="lin" valueType="num">
                                      <p:cBhvr additive="base">
                                        <p:cTn id="93"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grpId="0" nodeType="clickEffect">
                                  <p:stCondLst>
                                    <p:cond delay="0"/>
                                  </p:stCondLst>
                                  <p:childTnLst>
                                    <p:set>
                                      <p:cBhvr>
                                        <p:cTn id="97" dur="1" fill="hold">
                                          <p:stCondLst>
                                            <p:cond delay="0"/>
                                          </p:stCondLst>
                                        </p:cTn>
                                        <p:tgtEl>
                                          <p:spTgt spid="44"/>
                                        </p:tgtEl>
                                        <p:attrNameLst>
                                          <p:attrName>style.visibility</p:attrName>
                                        </p:attrNameLst>
                                      </p:cBhvr>
                                      <p:to>
                                        <p:strVal val="visible"/>
                                      </p:to>
                                    </p:set>
                                    <p:anim calcmode="lin" valueType="num">
                                      <p:cBhvr additive="base">
                                        <p:cTn id="98" dur="500" fill="hold"/>
                                        <p:tgtEl>
                                          <p:spTgt spid="44"/>
                                        </p:tgtEl>
                                        <p:attrNameLst>
                                          <p:attrName>ppt_x</p:attrName>
                                        </p:attrNameLst>
                                      </p:cBhvr>
                                      <p:tavLst>
                                        <p:tav tm="0">
                                          <p:val>
                                            <p:strVal val="0-#ppt_w/2"/>
                                          </p:val>
                                        </p:tav>
                                        <p:tav tm="100000">
                                          <p:val>
                                            <p:strVal val="#ppt_x"/>
                                          </p:val>
                                        </p:tav>
                                      </p:tavLst>
                                    </p:anim>
                                    <p:anim calcmode="lin" valueType="num">
                                      <p:cBhvr additive="base">
                                        <p:cTn id="99"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3" grpId="0"/>
      <p:bldP spid="24" grpId="0"/>
      <p:bldP spid="25" grpId="0"/>
      <p:bldP spid="26" grpId="0"/>
      <p:bldP spid="29" grpId="0"/>
      <p:bldP spid="31" grpId="0"/>
      <p:bldP spid="33" grpId="0"/>
      <p:bldP spid="35" grpId="0"/>
      <p:bldP spid="40" grpId="0"/>
      <p:bldP spid="42" grpId="0"/>
      <p:bldP spid="4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E7AF4-8B4E-398D-FF22-F3C188A00E26}"/>
            </a:ext>
          </a:extLst>
        </p:cNvPr>
        <p:cNvGrpSpPr/>
        <p:nvPr/>
      </p:nvGrpSpPr>
      <p:grpSpPr>
        <a:xfrm>
          <a:off x="0" y="0"/>
          <a:ext cx="0" cy="0"/>
          <a:chOff x="0" y="0"/>
          <a:chExt cx="0" cy="0"/>
        </a:xfrm>
      </p:grpSpPr>
      <p:pic>
        <p:nvPicPr>
          <p:cNvPr id="47" name="Image 46" descr="Une image contenant clipart, Graphique, cercle, conception&#10;&#10;Le contenu généré par l’IA peut être incorrect.">
            <a:extLst>
              <a:ext uri="{FF2B5EF4-FFF2-40B4-BE49-F238E27FC236}">
                <a16:creationId xmlns:a16="http://schemas.microsoft.com/office/drawing/2014/main" id="{58AC23B3-5FC6-B812-4E10-75192F8F6E13}"/>
              </a:ext>
            </a:extLst>
          </p:cNvPr>
          <p:cNvPicPr>
            <a:picLocks noChangeAspect="1"/>
          </p:cNvPicPr>
          <p:nvPr/>
        </p:nvPicPr>
        <p:blipFill>
          <a:blip r:embed="rId2"/>
          <a:stretch>
            <a:fillRect/>
          </a:stretch>
        </p:blipFill>
        <p:spPr>
          <a:xfrm>
            <a:off x="55911" y="5456738"/>
            <a:ext cx="1396371" cy="1396371"/>
          </a:xfrm>
          <a:prstGeom prst="rect">
            <a:avLst/>
          </a:prstGeom>
        </p:spPr>
      </p:pic>
      <p:pic>
        <p:nvPicPr>
          <p:cNvPr id="5" name="Image 4" descr="Une image contenant cercle, Graphique, clipart, symbole&#10;&#10;Le contenu généré par l’IA peut être incorrect.">
            <a:extLst>
              <a:ext uri="{FF2B5EF4-FFF2-40B4-BE49-F238E27FC236}">
                <a16:creationId xmlns:a16="http://schemas.microsoft.com/office/drawing/2014/main" id="{816094BA-9386-FD36-EAF5-69B6C1C4B0AD}"/>
              </a:ext>
            </a:extLst>
          </p:cNvPr>
          <p:cNvPicPr>
            <a:picLocks noChangeAspect="1"/>
          </p:cNvPicPr>
          <p:nvPr/>
        </p:nvPicPr>
        <p:blipFill>
          <a:blip r:embed="rId3"/>
          <a:srcRect t="21220" b="24843"/>
          <a:stretch>
            <a:fillRect/>
          </a:stretch>
        </p:blipFill>
        <p:spPr>
          <a:xfrm>
            <a:off x="3128025" y="257268"/>
            <a:ext cx="1295025" cy="698500"/>
          </a:xfrm>
          <a:prstGeom prst="rect">
            <a:avLst/>
          </a:prstGeom>
        </p:spPr>
      </p:pic>
      <p:pic>
        <p:nvPicPr>
          <p:cNvPr id="6" name="Image 5">
            <a:extLst>
              <a:ext uri="{FF2B5EF4-FFF2-40B4-BE49-F238E27FC236}">
                <a16:creationId xmlns:a16="http://schemas.microsoft.com/office/drawing/2014/main" id="{F74413DC-E7C5-D765-6D7E-03F96DEB6372}"/>
              </a:ext>
            </a:extLst>
          </p:cNvPr>
          <p:cNvPicPr>
            <a:picLocks noChangeAspect="1"/>
          </p:cNvPicPr>
          <p:nvPr/>
        </p:nvPicPr>
        <p:blipFill>
          <a:blip r:embed="rId4"/>
          <a:stretch>
            <a:fillRect/>
          </a:stretch>
        </p:blipFill>
        <p:spPr>
          <a:xfrm>
            <a:off x="11203747" y="5869747"/>
            <a:ext cx="988253" cy="988253"/>
          </a:xfrm>
          <a:prstGeom prst="rect">
            <a:avLst/>
          </a:prstGeom>
        </p:spPr>
      </p:pic>
      <p:sp>
        <p:nvSpPr>
          <p:cNvPr id="11" name="ZoneTexte 10">
            <a:extLst>
              <a:ext uri="{FF2B5EF4-FFF2-40B4-BE49-F238E27FC236}">
                <a16:creationId xmlns:a16="http://schemas.microsoft.com/office/drawing/2014/main" id="{D2EF485D-2FB7-C99B-A088-1697BC94FBA4}"/>
              </a:ext>
            </a:extLst>
          </p:cNvPr>
          <p:cNvSpPr txBox="1"/>
          <p:nvPr/>
        </p:nvSpPr>
        <p:spPr>
          <a:xfrm>
            <a:off x="-12246" y="1248607"/>
            <a:ext cx="2939312" cy="461665"/>
          </a:xfrm>
          <a:prstGeom prst="rect">
            <a:avLst/>
          </a:prstGeom>
          <a:noFill/>
        </p:spPr>
        <p:txBody>
          <a:bodyPr wrap="square" rtlCol="0">
            <a:spAutoFit/>
          </a:bodyPr>
          <a:lstStyle/>
          <a:p>
            <a:pPr algn="just"/>
            <a:r>
              <a:rPr lang="fr-FR" sz="2400" dirty="0">
                <a:solidFill>
                  <a:srgbClr val="FF0000"/>
                </a:solidFill>
                <a:latin typeface="Poppins" pitchFamily="2" charset="77"/>
                <a:ea typeface="Jumper PERSONAL USE ONLY" pitchFamily="2" charset="77"/>
                <a:cs typeface="Poppins" pitchFamily="2" charset="77"/>
              </a:rPr>
              <a:t>How </a:t>
            </a:r>
            <a:r>
              <a:rPr lang="fr-FR" sz="2400" dirty="0" err="1">
                <a:solidFill>
                  <a:srgbClr val="FF0000"/>
                </a:solidFill>
                <a:latin typeface="Poppins" pitchFamily="2" charset="77"/>
                <a:ea typeface="Jumper PERSONAL USE ONLY" pitchFamily="2" charset="77"/>
                <a:cs typeface="Poppins" pitchFamily="2" charset="77"/>
              </a:rPr>
              <a:t>deep</a:t>
            </a:r>
            <a:r>
              <a:rPr lang="fr-FR" sz="2400" dirty="0">
                <a:latin typeface="Poppins" pitchFamily="2" charset="77"/>
                <a:ea typeface="Jumper PERSONAL USE ONLY" pitchFamily="2" charset="77"/>
                <a:cs typeface="Poppins" pitchFamily="2" charset="77"/>
              </a:rPr>
              <a:t> …. ?</a:t>
            </a:r>
          </a:p>
        </p:txBody>
      </p:sp>
      <p:sp>
        <p:nvSpPr>
          <p:cNvPr id="12" name="ZoneTexte 11">
            <a:extLst>
              <a:ext uri="{FF2B5EF4-FFF2-40B4-BE49-F238E27FC236}">
                <a16:creationId xmlns:a16="http://schemas.microsoft.com/office/drawing/2014/main" id="{779162EE-D4CB-E964-65E8-62E8B0C14C8F}"/>
              </a:ext>
            </a:extLst>
          </p:cNvPr>
          <p:cNvSpPr txBox="1"/>
          <p:nvPr/>
        </p:nvSpPr>
        <p:spPr>
          <a:xfrm>
            <a:off x="2952965" y="1248607"/>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profondeur</a:t>
            </a:r>
            <a:endParaRPr lang="fr-FR" sz="2400" b="1" dirty="0">
              <a:solidFill>
                <a:schemeClr val="accent6"/>
              </a:solidFill>
              <a:latin typeface="Poppins" pitchFamily="2" charset="77"/>
              <a:ea typeface="Helvetica Neue" panose="02000503000000020004" pitchFamily="2" charset="0"/>
              <a:cs typeface="Poppins" pitchFamily="2" charset="77"/>
            </a:endParaRPr>
          </a:p>
        </p:txBody>
      </p:sp>
      <p:sp>
        <p:nvSpPr>
          <p:cNvPr id="13" name="ZoneTexte 12">
            <a:extLst>
              <a:ext uri="{FF2B5EF4-FFF2-40B4-BE49-F238E27FC236}">
                <a16:creationId xmlns:a16="http://schemas.microsoft.com/office/drawing/2014/main" id="{488516D7-2FC1-7CFD-9196-C2406EFCB622}"/>
              </a:ext>
            </a:extLst>
          </p:cNvPr>
          <p:cNvSpPr txBox="1"/>
          <p:nvPr/>
        </p:nvSpPr>
        <p:spPr>
          <a:xfrm>
            <a:off x="7475770" y="1248606"/>
            <a:ext cx="4737755"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Quelle profondeur </a:t>
            </a:r>
            <a:r>
              <a:rPr lang="fr-FR" sz="2400" b="1" dirty="0">
                <a:latin typeface="Poppins" pitchFamily="2" charset="77"/>
                <a:ea typeface="Helvetica Neue" panose="02000503000000020004" pitchFamily="2" charset="0"/>
                <a:cs typeface="Poppins" pitchFamily="2" charset="77"/>
              </a:rPr>
              <a:t>…?</a:t>
            </a:r>
          </a:p>
        </p:txBody>
      </p:sp>
      <p:sp>
        <p:nvSpPr>
          <p:cNvPr id="14" name="ZoneTexte 13">
            <a:extLst>
              <a:ext uri="{FF2B5EF4-FFF2-40B4-BE49-F238E27FC236}">
                <a16:creationId xmlns:a16="http://schemas.microsoft.com/office/drawing/2014/main" id="{EE274BDE-B242-9803-C976-700718B0720D}"/>
              </a:ext>
            </a:extLst>
          </p:cNvPr>
          <p:cNvSpPr txBox="1"/>
          <p:nvPr/>
        </p:nvSpPr>
        <p:spPr>
          <a:xfrm>
            <a:off x="2970775" y="1862681"/>
            <a:ext cx="4504995" cy="461665"/>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 </a:t>
            </a:r>
            <a:r>
              <a:rPr lang="fr-FR" sz="2400" dirty="0" err="1">
                <a:highlight>
                  <a:srgbClr val="FFFF00"/>
                </a:highlight>
                <a:latin typeface="Poppins" pitchFamily="2" charset="77"/>
                <a:ea typeface="Jumper PERSONAL USE ONLY" pitchFamily="2" charset="77"/>
                <a:cs typeface="Poppins" pitchFamily="2" charset="77"/>
              </a:rPr>
              <a:t>deep</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is</a:t>
            </a:r>
            <a:r>
              <a:rPr lang="fr-FR" sz="2400" dirty="0">
                <a:latin typeface="Poppins" pitchFamily="2" charset="77"/>
                <a:ea typeface="Jumper PERSONAL USE ONLY" pitchFamily="2" charset="77"/>
                <a:cs typeface="Poppins" pitchFamily="2" charset="77"/>
              </a:rPr>
              <a:t> the pool ?</a:t>
            </a:r>
          </a:p>
        </p:txBody>
      </p:sp>
      <p:sp>
        <p:nvSpPr>
          <p:cNvPr id="23" name="ZoneTexte 22">
            <a:extLst>
              <a:ext uri="{FF2B5EF4-FFF2-40B4-BE49-F238E27FC236}">
                <a16:creationId xmlns:a16="http://schemas.microsoft.com/office/drawing/2014/main" id="{7A0EDF26-7D30-43CC-8694-01A9ABC8DB31}"/>
              </a:ext>
            </a:extLst>
          </p:cNvPr>
          <p:cNvSpPr txBox="1"/>
          <p:nvPr/>
        </p:nvSpPr>
        <p:spPr>
          <a:xfrm>
            <a:off x="-1" y="3096156"/>
            <a:ext cx="2952965" cy="461665"/>
          </a:xfrm>
          <a:prstGeom prst="rect">
            <a:avLst/>
          </a:prstGeom>
          <a:noFill/>
        </p:spPr>
        <p:txBody>
          <a:bodyPr wrap="square" rtlCol="0">
            <a:spAutoFit/>
          </a:bodyPr>
          <a:lstStyle/>
          <a:p>
            <a:pPr algn="just"/>
            <a:r>
              <a:rPr lang="fr-FR" sz="2400" dirty="0">
                <a:solidFill>
                  <a:srgbClr val="FF0000"/>
                </a:solidFill>
                <a:latin typeface="Poppins" pitchFamily="2" charset="77"/>
                <a:ea typeface="Jumper PERSONAL USE ONLY" pitchFamily="2" charset="77"/>
                <a:cs typeface="Poppins" pitchFamily="2" charset="77"/>
              </a:rPr>
              <a:t>How</a:t>
            </a:r>
            <a:r>
              <a:rPr lang="fr-FR" sz="2400" dirty="0">
                <a:latin typeface="Poppins" pitchFamily="2" charset="77"/>
                <a:ea typeface="Jumper PERSONAL USE ONLY" pitchFamily="2" charset="77"/>
                <a:cs typeface="Poppins" pitchFamily="2" charset="77"/>
              </a:rPr>
              <a:t> </a:t>
            </a:r>
            <a:r>
              <a:rPr lang="fr-FR" sz="2400" dirty="0">
                <a:solidFill>
                  <a:srgbClr val="FF0000"/>
                </a:solidFill>
                <a:latin typeface="Poppins" pitchFamily="2" charset="77"/>
                <a:ea typeface="Jumper PERSONAL USE ONLY" pitchFamily="2" charset="77"/>
                <a:cs typeface="Poppins" pitchFamily="2" charset="77"/>
              </a:rPr>
              <a:t>fast</a:t>
            </a:r>
            <a:r>
              <a:rPr lang="fr-FR" sz="2400" dirty="0">
                <a:latin typeface="Poppins" pitchFamily="2" charset="77"/>
                <a:ea typeface="Jumper PERSONAL USE ONLY" pitchFamily="2" charset="77"/>
                <a:cs typeface="Poppins" pitchFamily="2" charset="77"/>
              </a:rPr>
              <a:t> …. ?</a:t>
            </a:r>
          </a:p>
        </p:txBody>
      </p:sp>
      <p:sp>
        <p:nvSpPr>
          <p:cNvPr id="24" name="ZoneTexte 23">
            <a:extLst>
              <a:ext uri="{FF2B5EF4-FFF2-40B4-BE49-F238E27FC236}">
                <a16:creationId xmlns:a16="http://schemas.microsoft.com/office/drawing/2014/main" id="{4AADDD4D-8305-5166-ACC8-FA37DCA2090D}"/>
              </a:ext>
            </a:extLst>
          </p:cNvPr>
          <p:cNvSpPr txBox="1"/>
          <p:nvPr/>
        </p:nvSpPr>
        <p:spPr>
          <a:xfrm>
            <a:off x="2952965" y="3096155"/>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vitesse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25" name="ZoneTexte 24">
            <a:extLst>
              <a:ext uri="{FF2B5EF4-FFF2-40B4-BE49-F238E27FC236}">
                <a16:creationId xmlns:a16="http://schemas.microsoft.com/office/drawing/2014/main" id="{1C3565CA-B225-2EF2-CCEC-FA9831B23633}"/>
              </a:ext>
            </a:extLst>
          </p:cNvPr>
          <p:cNvSpPr txBox="1"/>
          <p:nvPr/>
        </p:nvSpPr>
        <p:spPr>
          <a:xfrm>
            <a:off x="7475770" y="3096155"/>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À quelle vitesse </a:t>
            </a:r>
            <a:r>
              <a:rPr lang="fr-FR" sz="2400" b="1" dirty="0">
                <a:latin typeface="Poppins" pitchFamily="2" charset="77"/>
                <a:ea typeface="Helvetica Neue" panose="02000503000000020004" pitchFamily="2" charset="0"/>
                <a:cs typeface="Poppins" pitchFamily="2" charset="77"/>
              </a:rPr>
              <a:t>…?</a:t>
            </a:r>
          </a:p>
        </p:txBody>
      </p:sp>
      <p:sp>
        <p:nvSpPr>
          <p:cNvPr id="26" name="ZoneTexte 25">
            <a:extLst>
              <a:ext uri="{FF2B5EF4-FFF2-40B4-BE49-F238E27FC236}">
                <a16:creationId xmlns:a16="http://schemas.microsoft.com/office/drawing/2014/main" id="{AF254E31-5EB4-17D5-D0AC-DB852A539ABF}"/>
              </a:ext>
            </a:extLst>
          </p:cNvPr>
          <p:cNvSpPr txBox="1"/>
          <p:nvPr/>
        </p:nvSpPr>
        <p:spPr>
          <a:xfrm>
            <a:off x="2970775" y="3710229"/>
            <a:ext cx="4504995" cy="461665"/>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 fast</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were</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they</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driving</a:t>
            </a:r>
            <a:r>
              <a:rPr lang="fr-FR" sz="2400" dirty="0">
                <a:latin typeface="Poppins" pitchFamily="2" charset="77"/>
                <a:ea typeface="Jumper PERSONAL USE ONLY" pitchFamily="2" charset="77"/>
                <a:cs typeface="Poppins" pitchFamily="2" charset="77"/>
              </a:rPr>
              <a:t> ?</a:t>
            </a:r>
          </a:p>
        </p:txBody>
      </p:sp>
      <p:sp>
        <p:nvSpPr>
          <p:cNvPr id="29" name="ZoneTexte 28">
            <a:extLst>
              <a:ext uri="{FF2B5EF4-FFF2-40B4-BE49-F238E27FC236}">
                <a16:creationId xmlns:a16="http://schemas.microsoft.com/office/drawing/2014/main" id="{7C3A632C-8E3D-36B3-F4F1-77290BC60DCA}"/>
              </a:ext>
            </a:extLst>
          </p:cNvPr>
          <p:cNvSpPr txBox="1"/>
          <p:nvPr/>
        </p:nvSpPr>
        <p:spPr>
          <a:xfrm>
            <a:off x="2195" y="4988578"/>
            <a:ext cx="2843855" cy="461665"/>
          </a:xfrm>
          <a:prstGeom prst="rect">
            <a:avLst/>
          </a:prstGeom>
          <a:noFill/>
        </p:spPr>
        <p:txBody>
          <a:bodyPr wrap="square" rtlCol="0">
            <a:spAutoFit/>
          </a:bodyPr>
          <a:lstStyle/>
          <a:p>
            <a:pPr algn="just"/>
            <a:r>
              <a:rPr lang="fr-FR" sz="2400" dirty="0">
                <a:solidFill>
                  <a:srgbClr val="FF0000"/>
                </a:solidFill>
                <a:latin typeface="Poppins" pitchFamily="2" charset="77"/>
                <a:ea typeface="Jumper PERSONAL USE ONLY" pitchFamily="2" charset="77"/>
                <a:cs typeface="Poppins" pitchFamily="2" charset="77"/>
              </a:rPr>
              <a:t>How</a:t>
            </a:r>
            <a:r>
              <a:rPr lang="fr-FR" sz="2400" dirty="0">
                <a:latin typeface="Poppins" pitchFamily="2" charset="77"/>
                <a:ea typeface="Jumper PERSONAL USE ONLY" pitchFamily="2" charset="77"/>
                <a:cs typeface="Poppins" pitchFamily="2" charset="77"/>
              </a:rPr>
              <a:t> </a:t>
            </a:r>
            <a:r>
              <a:rPr lang="fr-FR" sz="2400" dirty="0" err="1">
                <a:solidFill>
                  <a:srgbClr val="FF0000"/>
                </a:solidFill>
                <a:latin typeface="Poppins" pitchFamily="2" charset="77"/>
                <a:ea typeface="Jumper PERSONAL USE ONLY" pitchFamily="2" charset="77"/>
                <a:cs typeface="Poppins" pitchFamily="2" charset="77"/>
              </a:rPr>
              <a:t>often</a:t>
            </a:r>
            <a:r>
              <a:rPr lang="fr-FR" sz="2400" dirty="0">
                <a:latin typeface="Poppins" pitchFamily="2" charset="77"/>
                <a:ea typeface="Jumper PERSONAL USE ONLY" pitchFamily="2" charset="77"/>
                <a:cs typeface="Poppins" pitchFamily="2" charset="77"/>
              </a:rPr>
              <a:t> …. ?</a:t>
            </a:r>
          </a:p>
        </p:txBody>
      </p:sp>
      <p:sp>
        <p:nvSpPr>
          <p:cNvPr id="31" name="ZoneTexte 30">
            <a:extLst>
              <a:ext uri="{FF2B5EF4-FFF2-40B4-BE49-F238E27FC236}">
                <a16:creationId xmlns:a16="http://schemas.microsoft.com/office/drawing/2014/main" id="{65047A92-4F21-06DB-F738-A855E3E64FA7}"/>
              </a:ext>
            </a:extLst>
          </p:cNvPr>
          <p:cNvSpPr txBox="1"/>
          <p:nvPr/>
        </p:nvSpPr>
        <p:spPr>
          <a:xfrm>
            <a:off x="2952965" y="4988577"/>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fréquence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33" name="ZoneTexte 32">
            <a:extLst>
              <a:ext uri="{FF2B5EF4-FFF2-40B4-BE49-F238E27FC236}">
                <a16:creationId xmlns:a16="http://schemas.microsoft.com/office/drawing/2014/main" id="{1E2F5FDC-5C78-CF4B-54D7-4FED20722C10}"/>
              </a:ext>
            </a:extLst>
          </p:cNvPr>
          <p:cNvSpPr txBox="1"/>
          <p:nvPr/>
        </p:nvSpPr>
        <p:spPr>
          <a:xfrm>
            <a:off x="7475770" y="4988577"/>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Tous les combien </a:t>
            </a:r>
            <a:r>
              <a:rPr lang="fr-FR" sz="2400" b="1" dirty="0">
                <a:latin typeface="Poppins" pitchFamily="2" charset="77"/>
                <a:ea typeface="Helvetica Neue" panose="02000503000000020004" pitchFamily="2" charset="0"/>
                <a:cs typeface="Poppins" pitchFamily="2" charset="77"/>
              </a:rPr>
              <a:t>…?</a:t>
            </a:r>
          </a:p>
        </p:txBody>
      </p:sp>
      <p:sp>
        <p:nvSpPr>
          <p:cNvPr id="35" name="ZoneTexte 34">
            <a:extLst>
              <a:ext uri="{FF2B5EF4-FFF2-40B4-BE49-F238E27FC236}">
                <a16:creationId xmlns:a16="http://schemas.microsoft.com/office/drawing/2014/main" id="{37376531-31B0-1261-5B2E-A61E1B1D4BF0}"/>
              </a:ext>
            </a:extLst>
          </p:cNvPr>
          <p:cNvSpPr txBox="1"/>
          <p:nvPr/>
        </p:nvSpPr>
        <p:spPr>
          <a:xfrm>
            <a:off x="2970774" y="5602651"/>
            <a:ext cx="4836580" cy="830997"/>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 </a:t>
            </a:r>
            <a:r>
              <a:rPr lang="fr-FR" sz="2400" dirty="0" err="1">
                <a:highlight>
                  <a:srgbClr val="FFFF00"/>
                </a:highlight>
                <a:latin typeface="Poppins" pitchFamily="2" charset="77"/>
                <a:ea typeface="Jumper PERSONAL USE ONLY" pitchFamily="2" charset="77"/>
                <a:cs typeface="Poppins" pitchFamily="2" charset="77"/>
              </a:rPr>
              <a:t>often</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does</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he</a:t>
            </a:r>
            <a:r>
              <a:rPr lang="fr-FR" sz="2400" dirty="0">
                <a:latin typeface="Poppins" pitchFamily="2" charset="77"/>
                <a:ea typeface="Jumper PERSONAL USE ONLY" pitchFamily="2" charset="77"/>
                <a:cs typeface="Poppins" pitchFamily="2" charset="77"/>
              </a:rPr>
              <a:t> go to the </a:t>
            </a:r>
            <a:r>
              <a:rPr lang="fr-FR" sz="2400" dirty="0" err="1">
                <a:latin typeface="Poppins" pitchFamily="2" charset="77"/>
                <a:ea typeface="Jumper PERSONAL USE ONLY" pitchFamily="2" charset="77"/>
                <a:cs typeface="Poppins" pitchFamily="2" charset="77"/>
              </a:rPr>
              <a:t>dentist</a:t>
            </a:r>
            <a:r>
              <a:rPr lang="fr-FR" sz="2400" dirty="0">
                <a:latin typeface="Poppins" pitchFamily="2" charset="77"/>
                <a:ea typeface="Jumper PERSONAL USE ONLY" pitchFamily="2" charset="77"/>
                <a:cs typeface="Poppins" pitchFamily="2" charset="77"/>
              </a:rPr>
              <a:t> ?</a:t>
            </a:r>
          </a:p>
        </p:txBody>
      </p:sp>
      <p:sp>
        <p:nvSpPr>
          <p:cNvPr id="40" name="ZoneTexte 39">
            <a:extLst>
              <a:ext uri="{FF2B5EF4-FFF2-40B4-BE49-F238E27FC236}">
                <a16:creationId xmlns:a16="http://schemas.microsoft.com/office/drawing/2014/main" id="{A1988A71-A26F-AB32-74BA-53290FEED504}"/>
              </a:ext>
            </a:extLst>
          </p:cNvPr>
          <p:cNvSpPr txBox="1"/>
          <p:nvPr/>
        </p:nvSpPr>
        <p:spPr>
          <a:xfrm>
            <a:off x="8508253" y="1860834"/>
            <a:ext cx="3705272"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Quelle profondeur fait la piscine?</a:t>
            </a:r>
          </a:p>
        </p:txBody>
      </p:sp>
      <p:sp>
        <p:nvSpPr>
          <p:cNvPr id="42" name="ZoneTexte 41">
            <a:extLst>
              <a:ext uri="{FF2B5EF4-FFF2-40B4-BE49-F238E27FC236}">
                <a16:creationId xmlns:a16="http://schemas.microsoft.com/office/drawing/2014/main" id="{90A70509-9E80-D8CD-E34D-48BBBC03C2A1}"/>
              </a:ext>
            </a:extLst>
          </p:cNvPr>
          <p:cNvSpPr txBox="1"/>
          <p:nvPr/>
        </p:nvSpPr>
        <p:spPr>
          <a:xfrm>
            <a:off x="8508253" y="3684691"/>
            <a:ext cx="3683748"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À quelle vitesse roulaient-ils?</a:t>
            </a:r>
          </a:p>
        </p:txBody>
      </p:sp>
      <p:sp>
        <p:nvSpPr>
          <p:cNvPr id="44" name="ZoneTexte 43">
            <a:extLst>
              <a:ext uri="{FF2B5EF4-FFF2-40B4-BE49-F238E27FC236}">
                <a16:creationId xmlns:a16="http://schemas.microsoft.com/office/drawing/2014/main" id="{276BF67C-90B2-D459-986A-A315AC4A6049}"/>
              </a:ext>
            </a:extLst>
          </p:cNvPr>
          <p:cNvSpPr txBox="1"/>
          <p:nvPr/>
        </p:nvSpPr>
        <p:spPr>
          <a:xfrm>
            <a:off x="7807354" y="5591320"/>
            <a:ext cx="4406171"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Tous les combien va-t-il chez le dentiste?</a:t>
            </a:r>
          </a:p>
        </p:txBody>
      </p:sp>
      <p:pic>
        <p:nvPicPr>
          <p:cNvPr id="7" name="Image 6">
            <a:extLst>
              <a:ext uri="{FF2B5EF4-FFF2-40B4-BE49-F238E27FC236}">
                <a16:creationId xmlns:a16="http://schemas.microsoft.com/office/drawing/2014/main" id="{E5C8BACC-CDCC-600F-6B9C-9FC965CFFA17}"/>
              </a:ext>
            </a:extLst>
          </p:cNvPr>
          <p:cNvPicPr>
            <a:picLocks noChangeAspect="1"/>
          </p:cNvPicPr>
          <p:nvPr/>
        </p:nvPicPr>
        <p:blipFill>
          <a:blip r:embed="rId5"/>
          <a:srcRect/>
          <a:stretch/>
        </p:blipFill>
        <p:spPr>
          <a:xfrm>
            <a:off x="4571253" y="249218"/>
            <a:ext cx="3937000" cy="685800"/>
          </a:xfrm>
          <a:prstGeom prst="rect">
            <a:avLst/>
          </a:prstGeom>
        </p:spPr>
      </p:pic>
      <p:pic>
        <p:nvPicPr>
          <p:cNvPr id="2" name="Image 1" descr="Une image contenant Visage humain, habits, costume universitaire, commencement&#10;&#10;Le contenu généré par l’IA peut être incorrect.">
            <a:extLst>
              <a:ext uri="{FF2B5EF4-FFF2-40B4-BE49-F238E27FC236}">
                <a16:creationId xmlns:a16="http://schemas.microsoft.com/office/drawing/2014/main" id="{C27C8009-19E2-F2B9-DE92-036B8ABEB3C5}"/>
              </a:ext>
            </a:extLst>
          </p:cNvPr>
          <p:cNvPicPr>
            <a:picLocks noChangeAspect="1"/>
          </p:cNvPicPr>
          <p:nvPr/>
        </p:nvPicPr>
        <p:blipFill>
          <a:blip r:embed="rId6"/>
          <a:stretch>
            <a:fillRect/>
          </a:stretch>
        </p:blipFill>
        <p:spPr>
          <a:xfrm>
            <a:off x="0" y="0"/>
            <a:ext cx="1311876" cy="1311876"/>
          </a:xfrm>
          <a:prstGeom prst="rect">
            <a:avLst/>
          </a:prstGeom>
        </p:spPr>
      </p:pic>
      <p:pic>
        <p:nvPicPr>
          <p:cNvPr id="8" name="Picture 8" descr="Le TOEIC est le Test le Plus Demandé par les Grandes Entreprises">
            <a:extLst>
              <a:ext uri="{FF2B5EF4-FFF2-40B4-BE49-F238E27FC236}">
                <a16:creationId xmlns:a16="http://schemas.microsoft.com/office/drawing/2014/main" id="{A0D2720A-BD6F-C663-9638-CBAADE708E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903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0-#ppt_w/2"/>
                                          </p:val>
                                        </p:tav>
                                        <p:tav tm="100000">
                                          <p:val>
                                            <p:strVal val="#ppt_x"/>
                                          </p:val>
                                        </p:tav>
                                      </p:tavLst>
                                    </p:anim>
                                    <p:anim calcmode="lin" valueType="num">
                                      <p:cBhvr additive="base">
                                        <p:cTn id="39"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0-#ppt_w/2"/>
                                          </p:val>
                                        </p:tav>
                                        <p:tav tm="100000">
                                          <p:val>
                                            <p:strVal val="#ppt_x"/>
                                          </p:val>
                                        </p:tav>
                                      </p:tavLst>
                                    </p:anim>
                                    <p:anim calcmode="lin" valueType="num">
                                      <p:cBhvr additive="base">
                                        <p:cTn id="45"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additive="base">
                                        <p:cTn id="50" dur="500" fill="hold"/>
                                        <p:tgtEl>
                                          <p:spTgt spid="24"/>
                                        </p:tgtEl>
                                        <p:attrNameLst>
                                          <p:attrName>ppt_x</p:attrName>
                                        </p:attrNameLst>
                                      </p:cBhvr>
                                      <p:tavLst>
                                        <p:tav tm="0">
                                          <p:val>
                                            <p:strVal val="0-#ppt_w/2"/>
                                          </p:val>
                                        </p:tav>
                                        <p:tav tm="100000">
                                          <p:val>
                                            <p:strVal val="#ppt_x"/>
                                          </p:val>
                                        </p:tav>
                                      </p:tavLst>
                                    </p:anim>
                                    <p:anim calcmode="lin" valueType="num">
                                      <p:cBhvr additive="base">
                                        <p:cTn id="51"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0-#ppt_w/2"/>
                                          </p:val>
                                        </p:tav>
                                        <p:tav tm="100000">
                                          <p:val>
                                            <p:strVal val="#ppt_x"/>
                                          </p:val>
                                        </p:tav>
                                      </p:tavLst>
                                    </p:anim>
                                    <p:anim calcmode="lin" valueType="num">
                                      <p:cBhvr additive="base">
                                        <p:cTn id="5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0-#ppt_w/2"/>
                                          </p:val>
                                        </p:tav>
                                        <p:tav tm="100000">
                                          <p:val>
                                            <p:strVal val="#ppt_x"/>
                                          </p:val>
                                        </p:tav>
                                      </p:tavLst>
                                    </p:anim>
                                    <p:anim calcmode="lin" valueType="num">
                                      <p:cBhvr additive="base">
                                        <p:cTn id="6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42"/>
                                        </p:tgtEl>
                                        <p:attrNameLst>
                                          <p:attrName>style.visibility</p:attrName>
                                        </p:attrNameLst>
                                      </p:cBhvr>
                                      <p:to>
                                        <p:strVal val="visible"/>
                                      </p:to>
                                    </p:set>
                                    <p:anim calcmode="lin" valueType="num">
                                      <p:cBhvr additive="base">
                                        <p:cTn id="68" dur="500" fill="hold"/>
                                        <p:tgtEl>
                                          <p:spTgt spid="42"/>
                                        </p:tgtEl>
                                        <p:attrNameLst>
                                          <p:attrName>ppt_x</p:attrName>
                                        </p:attrNameLst>
                                      </p:cBhvr>
                                      <p:tavLst>
                                        <p:tav tm="0">
                                          <p:val>
                                            <p:strVal val="0-#ppt_w/2"/>
                                          </p:val>
                                        </p:tav>
                                        <p:tav tm="100000">
                                          <p:val>
                                            <p:strVal val="#ppt_x"/>
                                          </p:val>
                                        </p:tav>
                                      </p:tavLst>
                                    </p:anim>
                                    <p:anim calcmode="lin" valueType="num">
                                      <p:cBhvr additive="base">
                                        <p:cTn id="69"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0-#ppt_w/2"/>
                                          </p:val>
                                        </p:tav>
                                        <p:tav tm="100000">
                                          <p:val>
                                            <p:strVal val="#ppt_x"/>
                                          </p:val>
                                        </p:tav>
                                      </p:tavLst>
                                    </p:anim>
                                    <p:anim calcmode="lin" valueType="num">
                                      <p:cBhvr additive="base">
                                        <p:cTn id="7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additive="base">
                                        <p:cTn id="80" dur="500" fill="hold"/>
                                        <p:tgtEl>
                                          <p:spTgt spid="31"/>
                                        </p:tgtEl>
                                        <p:attrNameLst>
                                          <p:attrName>ppt_x</p:attrName>
                                        </p:attrNameLst>
                                      </p:cBhvr>
                                      <p:tavLst>
                                        <p:tav tm="0">
                                          <p:val>
                                            <p:strVal val="0-#ppt_w/2"/>
                                          </p:val>
                                        </p:tav>
                                        <p:tav tm="100000">
                                          <p:val>
                                            <p:strVal val="#ppt_x"/>
                                          </p:val>
                                        </p:tav>
                                      </p:tavLst>
                                    </p:anim>
                                    <p:anim calcmode="lin" valueType="num">
                                      <p:cBhvr additive="base">
                                        <p:cTn id="8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33"/>
                                        </p:tgtEl>
                                        <p:attrNameLst>
                                          <p:attrName>style.visibility</p:attrName>
                                        </p:attrNameLst>
                                      </p:cBhvr>
                                      <p:to>
                                        <p:strVal val="visible"/>
                                      </p:to>
                                    </p:set>
                                    <p:anim calcmode="lin" valueType="num">
                                      <p:cBhvr additive="base">
                                        <p:cTn id="86" dur="500" fill="hold"/>
                                        <p:tgtEl>
                                          <p:spTgt spid="33"/>
                                        </p:tgtEl>
                                        <p:attrNameLst>
                                          <p:attrName>ppt_x</p:attrName>
                                        </p:attrNameLst>
                                      </p:cBhvr>
                                      <p:tavLst>
                                        <p:tav tm="0">
                                          <p:val>
                                            <p:strVal val="0-#ppt_w/2"/>
                                          </p:val>
                                        </p:tav>
                                        <p:tav tm="100000">
                                          <p:val>
                                            <p:strVal val="#ppt_x"/>
                                          </p:val>
                                        </p:tav>
                                      </p:tavLst>
                                    </p:anim>
                                    <p:anim calcmode="lin" valueType="num">
                                      <p:cBhvr additive="base">
                                        <p:cTn id="87"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 calcmode="lin" valueType="num">
                                      <p:cBhvr additive="base">
                                        <p:cTn id="92" dur="500" fill="hold"/>
                                        <p:tgtEl>
                                          <p:spTgt spid="35"/>
                                        </p:tgtEl>
                                        <p:attrNameLst>
                                          <p:attrName>ppt_x</p:attrName>
                                        </p:attrNameLst>
                                      </p:cBhvr>
                                      <p:tavLst>
                                        <p:tav tm="0">
                                          <p:val>
                                            <p:strVal val="0-#ppt_w/2"/>
                                          </p:val>
                                        </p:tav>
                                        <p:tav tm="100000">
                                          <p:val>
                                            <p:strVal val="#ppt_x"/>
                                          </p:val>
                                        </p:tav>
                                      </p:tavLst>
                                    </p:anim>
                                    <p:anim calcmode="lin" valueType="num">
                                      <p:cBhvr additive="base">
                                        <p:cTn id="93"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grpId="0" nodeType="clickEffect">
                                  <p:stCondLst>
                                    <p:cond delay="0"/>
                                  </p:stCondLst>
                                  <p:childTnLst>
                                    <p:set>
                                      <p:cBhvr>
                                        <p:cTn id="97" dur="1" fill="hold">
                                          <p:stCondLst>
                                            <p:cond delay="0"/>
                                          </p:stCondLst>
                                        </p:cTn>
                                        <p:tgtEl>
                                          <p:spTgt spid="44"/>
                                        </p:tgtEl>
                                        <p:attrNameLst>
                                          <p:attrName>style.visibility</p:attrName>
                                        </p:attrNameLst>
                                      </p:cBhvr>
                                      <p:to>
                                        <p:strVal val="visible"/>
                                      </p:to>
                                    </p:set>
                                    <p:anim calcmode="lin" valueType="num">
                                      <p:cBhvr additive="base">
                                        <p:cTn id="98" dur="500" fill="hold"/>
                                        <p:tgtEl>
                                          <p:spTgt spid="44"/>
                                        </p:tgtEl>
                                        <p:attrNameLst>
                                          <p:attrName>ppt_x</p:attrName>
                                        </p:attrNameLst>
                                      </p:cBhvr>
                                      <p:tavLst>
                                        <p:tav tm="0">
                                          <p:val>
                                            <p:strVal val="0-#ppt_w/2"/>
                                          </p:val>
                                        </p:tav>
                                        <p:tav tm="100000">
                                          <p:val>
                                            <p:strVal val="#ppt_x"/>
                                          </p:val>
                                        </p:tav>
                                      </p:tavLst>
                                    </p:anim>
                                    <p:anim calcmode="lin" valueType="num">
                                      <p:cBhvr additive="base">
                                        <p:cTn id="99"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3" grpId="0"/>
      <p:bldP spid="24" grpId="0"/>
      <p:bldP spid="25" grpId="0"/>
      <p:bldP spid="26" grpId="0"/>
      <p:bldP spid="29" grpId="0"/>
      <p:bldP spid="31" grpId="0"/>
      <p:bldP spid="33" grpId="0"/>
      <p:bldP spid="35" grpId="0"/>
      <p:bldP spid="40" grpId="0"/>
      <p:bldP spid="42" grpId="0"/>
      <p:bldP spid="4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BBA7C-325D-07E6-55DC-4B2A5035092E}"/>
            </a:ext>
          </a:extLst>
        </p:cNvPr>
        <p:cNvGrpSpPr/>
        <p:nvPr/>
      </p:nvGrpSpPr>
      <p:grpSpPr>
        <a:xfrm>
          <a:off x="0" y="0"/>
          <a:ext cx="0" cy="0"/>
          <a:chOff x="0" y="0"/>
          <a:chExt cx="0" cy="0"/>
        </a:xfrm>
      </p:grpSpPr>
      <p:pic>
        <p:nvPicPr>
          <p:cNvPr id="47" name="Image 46" descr="Une image contenant clipart, Graphique, cercle, conception&#10;&#10;Le contenu généré par l’IA peut être incorrect.">
            <a:extLst>
              <a:ext uri="{FF2B5EF4-FFF2-40B4-BE49-F238E27FC236}">
                <a16:creationId xmlns:a16="http://schemas.microsoft.com/office/drawing/2014/main" id="{1FBB75B0-C10D-3E01-47D7-915A4F63A321}"/>
              </a:ext>
            </a:extLst>
          </p:cNvPr>
          <p:cNvPicPr>
            <a:picLocks noChangeAspect="1"/>
          </p:cNvPicPr>
          <p:nvPr/>
        </p:nvPicPr>
        <p:blipFill>
          <a:blip r:embed="rId2"/>
          <a:stretch>
            <a:fillRect/>
          </a:stretch>
        </p:blipFill>
        <p:spPr>
          <a:xfrm>
            <a:off x="55911" y="5456738"/>
            <a:ext cx="1396371" cy="1396371"/>
          </a:xfrm>
          <a:prstGeom prst="rect">
            <a:avLst/>
          </a:prstGeom>
        </p:spPr>
      </p:pic>
      <p:pic>
        <p:nvPicPr>
          <p:cNvPr id="5" name="Image 4" descr="Une image contenant cercle, Graphique, clipart, symbole&#10;&#10;Le contenu généré par l’IA peut être incorrect.">
            <a:extLst>
              <a:ext uri="{FF2B5EF4-FFF2-40B4-BE49-F238E27FC236}">
                <a16:creationId xmlns:a16="http://schemas.microsoft.com/office/drawing/2014/main" id="{DF40A73F-33A7-DCFA-7FB4-125498078849}"/>
              </a:ext>
            </a:extLst>
          </p:cNvPr>
          <p:cNvPicPr>
            <a:picLocks noChangeAspect="1"/>
          </p:cNvPicPr>
          <p:nvPr/>
        </p:nvPicPr>
        <p:blipFill>
          <a:blip r:embed="rId3"/>
          <a:srcRect t="21220" b="24843"/>
          <a:stretch>
            <a:fillRect/>
          </a:stretch>
        </p:blipFill>
        <p:spPr>
          <a:xfrm>
            <a:off x="3128025" y="257268"/>
            <a:ext cx="1295025" cy="698500"/>
          </a:xfrm>
          <a:prstGeom prst="rect">
            <a:avLst/>
          </a:prstGeom>
        </p:spPr>
      </p:pic>
      <p:pic>
        <p:nvPicPr>
          <p:cNvPr id="6" name="Image 5">
            <a:extLst>
              <a:ext uri="{FF2B5EF4-FFF2-40B4-BE49-F238E27FC236}">
                <a16:creationId xmlns:a16="http://schemas.microsoft.com/office/drawing/2014/main" id="{B20FFC51-E6C1-A967-9249-52A1279BF468}"/>
              </a:ext>
            </a:extLst>
          </p:cNvPr>
          <p:cNvPicPr>
            <a:picLocks noChangeAspect="1"/>
          </p:cNvPicPr>
          <p:nvPr/>
        </p:nvPicPr>
        <p:blipFill>
          <a:blip r:embed="rId4"/>
          <a:stretch>
            <a:fillRect/>
          </a:stretch>
        </p:blipFill>
        <p:spPr>
          <a:xfrm>
            <a:off x="11203747" y="5869747"/>
            <a:ext cx="988253" cy="988253"/>
          </a:xfrm>
          <a:prstGeom prst="rect">
            <a:avLst/>
          </a:prstGeom>
        </p:spPr>
      </p:pic>
      <p:sp>
        <p:nvSpPr>
          <p:cNvPr id="23" name="ZoneTexte 22">
            <a:extLst>
              <a:ext uri="{FF2B5EF4-FFF2-40B4-BE49-F238E27FC236}">
                <a16:creationId xmlns:a16="http://schemas.microsoft.com/office/drawing/2014/main" id="{A42A3BE4-D281-A6B8-D4EC-0627D528C4BC}"/>
              </a:ext>
            </a:extLst>
          </p:cNvPr>
          <p:cNvSpPr txBox="1"/>
          <p:nvPr/>
        </p:nvSpPr>
        <p:spPr>
          <a:xfrm>
            <a:off x="-4376" y="1592645"/>
            <a:ext cx="2952965" cy="461665"/>
          </a:xfrm>
          <a:prstGeom prst="rect">
            <a:avLst/>
          </a:prstGeom>
          <a:noFill/>
        </p:spPr>
        <p:txBody>
          <a:bodyPr wrap="square" rtlCol="0">
            <a:spAutoFit/>
          </a:bodyPr>
          <a:lstStyle/>
          <a:p>
            <a:pPr algn="just"/>
            <a:r>
              <a:rPr lang="fr-FR" sz="2400" dirty="0">
                <a:solidFill>
                  <a:srgbClr val="FF0000"/>
                </a:solidFill>
                <a:latin typeface="Poppins" pitchFamily="2" charset="77"/>
                <a:ea typeface="Jumper PERSONAL USE ONLY" pitchFamily="2" charset="77"/>
                <a:cs typeface="Poppins" pitchFamily="2" charset="77"/>
              </a:rPr>
              <a:t>How</a:t>
            </a:r>
            <a:r>
              <a:rPr lang="fr-FR" sz="2400" dirty="0">
                <a:latin typeface="Poppins" pitchFamily="2" charset="77"/>
                <a:ea typeface="Jumper PERSONAL USE ONLY" pitchFamily="2" charset="77"/>
                <a:cs typeface="Poppins" pitchFamily="2" charset="77"/>
              </a:rPr>
              <a:t> </a:t>
            </a:r>
            <a:r>
              <a:rPr lang="fr-FR" sz="2400" dirty="0">
                <a:solidFill>
                  <a:srgbClr val="FF0000"/>
                </a:solidFill>
                <a:latin typeface="Poppins" pitchFamily="2" charset="77"/>
                <a:ea typeface="Jumper PERSONAL USE ONLY" pitchFamily="2" charset="77"/>
                <a:cs typeface="Poppins" pitchFamily="2" charset="77"/>
              </a:rPr>
              <a:t>come</a:t>
            </a:r>
            <a:r>
              <a:rPr lang="fr-FR" sz="2400" dirty="0">
                <a:latin typeface="Poppins" pitchFamily="2" charset="77"/>
                <a:ea typeface="Jumper PERSONAL USE ONLY" pitchFamily="2" charset="77"/>
                <a:cs typeface="Poppins" pitchFamily="2" charset="77"/>
              </a:rPr>
              <a:t> …. ?</a:t>
            </a:r>
          </a:p>
        </p:txBody>
      </p:sp>
      <p:sp>
        <p:nvSpPr>
          <p:cNvPr id="24" name="ZoneTexte 23">
            <a:extLst>
              <a:ext uri="{FF2B5EF4-FFF2-40B4-BE49-F238E27FC236}">
                <a16:creationId xmlns:a16="http://schemas.microsoft.com/office/drawing/2014/main" id="{C2E62E74-8560-E55B-336C-0EEF269E231B}"/>
              </a:ext>
            </a:extLst>
          </p:cNvPr>
          <p:cNvSpPr txBox="1"/>
          <p:nvPr/>
        </p:nvSpPr>
        <p:spPr>
          <a:xfrm>
            <a:off x="2948590" y="1592644"/>
            <a:ext cx="4854389" cy="461665"/>
          </a:xfrm>
          <a:prstGeom prst="rect">
            <a:avLst/>
          </a:prstGeom>
          <a:noFill/>
        </p:spPr>
        <p:txBody>
          <a:bodyPr wrap="square" rtlCol="0">
            <a:spAutoFit/>
          </a:bodyPr>
          <a:lstStyle/>
          <a:p>
            <a:pPr algn="just"/>
            <a:r>
              <a:rPr lang="fr-FR" sz="2400" b="1" dirty="0">
                <a:solidFill>
                  <a:srgbClr val="FF0000"/>
                </a:solidFill>
                <a:latin typeface="Poppins" pitchFamily="2" charset="77"/>
                <a:ea typeface="Helvetica Neue" panose="02000503000000020004" pitchFamily="2" charset="0"/>
                <a:cs typeface="Poppins" pitchFamily="2" charset="77"/>
              </a:rPr>
              <a:t>surprise </a:t>
            </a:r>
            <a:r>
              <a:rPr lang="fr-FR" sz="2400" b="1" dirty="0">
                <a:solidFill>
                  <a:schemeClr val="accent6"/>
                </a:solidFill>
                <a:latin typeface="Poppins" pitchFamily="2" charset="77"/>
                <a:ea typeface="Helvetica Neue" panose="02000503000000020004" pitchFamily="2" charset="0"/>
                <a:cs typeface="Poppins" pitchFamily="2" charset="77"/>
              </a:rPr>
              <a:t>➜</a:t>
            </a:r>
          </a:p>
        </p:txBody>
      </p:sp>
      <p:sp>
        <p:nvSpPr>
          <p:cNvPr id="25" name="ZoneTexte 24">
            <a:extLst>
              <a:ext uri="{FF2B5EF4-FFF2-40B4-BE49-F238E27FC236}">
                <a16:creationId xmlns:a16="http://schemas.microsoft.com/office/drawing/2014/main" id="{31878233-81F9-783E-33F5-CD4563316233}"/>
              </a:ext>
            </a:extLst>
          </p:cNvPr>
          <p:cNvSpPr txBox="1"/>
          <p:nvPr/>
        </p:nvSpPr>
        <p:spPr>
          <a:xfrm>
            <a:off x="7471395" y="1592644"/>
            <a:ext cx="4711856" cy="461665"/>
          </a:xfrm>
          <a:prstGeom prst="rect">
            <a:avLst/>
          </a:prstGeom>
          <a:noFill/>
        </p:spPr>
        <p:txBody>
          <a:bodyPr wrap="square" rtlCol="0">
            <a:spAutoFit/>
          </a:bodyPr>
          <a:lstStyle/>
          <a:p>
            <a:pPr algn="r"/>
            <a:r>
              <a:rPr lang="fr-FR" sz="2400" b="1" dirty="0">
                <a:solidFill>
                  <a:srgbClr val="FF0000"/>
                </a:solidFill>
                <a:latin typeface="Poppins" pitchFamily="2" charset="77"/>
                <a:ea typeface="Helvetica Neue" panose="02000503000000020004" pitchFamily="2" charset="0"/>
                <a:cs typeface="Poppins" pitchFamily="2" charset="77"/>
              </a:rPr>
              <a:t>Comment se fait-il que</a:t>
            </a:r>
            <a:r>
              <a:rPr lang="fr-FR" sz="2400" b="1" dirty="0">
                <a:latin typeface="Poppins" pitchFamily="2" charset="77"/>
                <a:ea typeface="Helvetica Neue" panose="02000503000000020004" pitchFamily="2" charset="0"/>
                <a:cs typeface="Poppins" pitchFamily="2" charset="77"/>
              </a:rPr>
              <a:t>…?</a:t>
            </a:r>
          </a:p>
        </p:txBody>
      </p:sp>
      <p:sp>
        <p:nvSpPr>
          <p:cNvPr id="26" name="ZoneTexte 25">
            <a:extLst>
              <a:ext uri="{FF2B5EF4-FFF2-40B4-BE49-F238E27FC236}">
                <a16:creationId xmlns:a16="http://schemas.microsoft.com/office/drawing/2014/main" id="{8ED9AA9C-026F-6DAB-B832-2E79A82665BD}"/>
              </a:ext>
            </a:extLst>
          </p:cNvPr>
          <p:cNvSpPr txBox="1"/>
          <p:nvPr/>
        </p:nvSpPr>
        <p:spPr>
          <a:xfrm>
            <a:off x="2966400" y="2206718"/>
            <a:ext cx="4711856" cy="461665"/>
          </a:xfrm>
          <a:prstGeom prst="rect">
            <a:avLst/>
          </a:prstGeom>
          <a:noFill/>
        </p:spPr>
        <p:txBody>
          <a:bodyPr wrap="square" rtlCol="0">
            <a:spAutoFit/>
          </a:bodyPr>
          <a:lstStyle/>
          <a:p>
            <a:pPr algn="just"/>
            <a:r>
              <a:rPr lang="fr-FR" sz="2400" dirty="0">
                <a:highlight>
                  <a:srgbClr val="FFFF00"/>
                </a:highlight>
                <a:latin typeface="Poppins" pitchFamily="2" charset="77"/>
                <a:ea typeface="Jumper PERSONAL USE ONLY" pitchFamily="2" charset="77"/>
                <a:cs typeface="Poppins" pitchFamily="2" charset="77"/>
              </a:rPr>
              <a:t>How come</a:t>
            </a:r>
            <a:r>
              <a:rPr lang="fr-FR" sz="2400" dirty="0">
                <a:latin typeface="Poppins" pitchFamily="2" charset="77"/>
                <a:ea typeface="Jumper PERSONAL USE ONLY" pitchFamily="2" charset="77"/>
                <a:cs typeface="Poppins" pitchFamily="2" charset="77"/>
              </a:rPr>
              <a:t> </a:t>
            </a:r>
            <a:r>
              <a:rPr lang="fr-FR" sz="2400" dirty="0" err="1">
                <a:latin typeface="Poppins" pitchFamily="2" charset="77"/>
                <a:ea typeface="Jumper PERSONAL USE ONLY" pitchFamily="2" charset="77"/>
                <a:cs typeface="Poppins" pitchFamily="2" charset="77"/>
              </a:rPr>
              <a:t>you</a:t>
            </a:r>
            <a:r>
              <a:rPr lang="fr-FR" sz="2400" dirty="0">
                <a:latin typeface="Poppins" pitchFamily="2" charset="77"/>
                <a:ea typeface="Jumper PERSONAL USE ONLY" pitchFamily="2" charset="77"/>
                <a:cs typeface="Poppins" pitchFamily="2" charset="77"/>
              </a:rPr>
              <a:t> are </a:t>
            </a:r>
            <a:r>
              <a:rPr lang="fr-FR" sz="2400" dirty="0" err="1">
                <a:latin typeface="Poppins" pitchFamily="2" charset="77"/>
                <a:ea typeface="Jumper PERSONAL USE ONLY" pitchFamily="2" charset="77"/>
                <a:cs typeface="Poppins" pitchFamily="2" charset="77"/>
              </a:rPr>
              <a:t>here</a:t>
            </a:r>
            <a:r>
              <a:rPr lang="fr-FR" sz="2400" dirty="0">
                <a:latin typeface="Poppins" pitchFamily="2" charset="77"/>
                <a:ea typeface="Jumper PERSONAL USE ONLY" pitchFamily="2" charset="77"/>
                <a:cs typeface="Poppins" pitchFamily="2" charset="77"/>
              </a:rPr>
              <a:t> ?</a:t>
            </a:r>
          </a:p>
        </p:txBody>
      </p:sp>
      <p:sp>
        <p:nvSpPr>
          <p:cNvPr id="42" name="ZoneTexte 41">
            <a:extLst>
              <a:ext uri="{FF2B5EF4-FFF2-40B4-BE49-F238E27FC236}">
                <a16:creationId xmlns:a16="http://schemas.microsoft.com/office/drawing/2014/main" id="{2AA40185-6E34-A65F-CEFF-914517E31A8A}"/>
              </a:ext>
            </a:extLst>
          </p:cNvPr>
          <p:cNvSpPr txBox="1"/>
          <p:nvPr/>
        </p:nvSpPr>
        <p:spPr>
          <a:xfrm>
            <a:off x="7802980" y="2181180"/>
            <a:ext cx="4384646" cy="830997"/>
          </a:xfrm>
          <a:prstGeom prst="rect">
            <a:avLst/>
          </a:prstGeom>
          <a:noFill/>
        </p:spPr>
        <p:txBody>
          <a:bodyPr wrap="square" rtlCol="0">
            <a:spAutoFit/>
          </a:bodyPr>
          <a:lstStyle/>
          <a:p>
            <a:pPr algn="just"/>
            <a:r>
              <a:rPr lang="fr-FR" sz="2400" b="1" dirty="0">
                <a:solidFill>
                  <a:schemeClr val="accent6"/>
                </a:solidFill>
                <a:latin typeface="Poppins" pitchFamily="2" charset="77"/>
                <a:ea typeface="Helvetica Neue Condensed" panose="02000503000000020004" pitchFamily="2" charset="0"/>
                <a:cs typeface="Poppins" pitchFamily="2" charset="77"/>
              </a:rPr>
              <a:t>Comment se fait-il que tu sois là?</a:t>
            </a:r>
          </a:p>
        </p:txBody>
      </p:sp>
      <p:pic>
        <p:nvPicPr>
          <p:cNvPr id="7" name="Image 6">
            <a:extLst>
              <a:ext uri="{FF2B5EF4-FFF2-40B4-BE49-F238E27FC236}">
                <a16:creationId xmlns:a16="http://schemas.microsoft.com/office/drawing/2014/main" id="{5B36B11E-0E26-1D15-472F-B41214834B8F}"/>
              </a:ext>
            </a:extLst>
          </p:cNvPr>
          <p:cNvPicPr>
            <a:picLocks noChangeAspect="1"/>
          </p:cNvPicPr>
          <p:nvPr/>
        </p:nvPicPr>
        <p:blipFill>
          <a:blip r:embed="rId5"/>
          <a:srcRect/>
          <a:stretch/>
        </p:blipFill>
        <p:spPr>
          <a:xfrm>
            <a:off x="4571253" y="249218"/>
            <a:ext cx="3937000" cy="685800"/>
          </a:xfrm>
          <a:prstGeom prst="rect">
            <a:avLst/>
          </a:prstGeom>
        </p:spPr>
      </p:pic>
      <p:pic>
        <p:nvPicPr>
          <p:cNvPr id="2" name="Image 1" descr="Une image contenant Visage humain, habits, costume universitaire, commencement&#10;&#10;Le contenu généré par l’IA peut être incorrect.">
            <a:extLst>
              <a:ext uri="{FF2B5EF4-FFF2-40B4-BE49-F238E27FC236}">
                <a16:creationId xmlns:a16="http://schemas.microsoft.com/office/drawing/2014/main" id="{384F6B9A-5492-5C2A-3045-6AD1B6D8EE75}"/>
              </a:ext>
            </a:extLst>
          </p:cNvPr>
          <p:cNvPicPr>
            <a:picLocks noChangeAspect="1"/>
          </p:cNvPicPr>
          <p:nvPr/>
        </p:nvPicPr>
        <p:blipFill>
          <a:blip r:embed="rId6"/>
          <a:stretch>
            <a:fillRect/>
          </a:stretch>
        </p:blipFill>
        <p:spPr>
          <a:xfrm>
            <a:off x="0" y="0"/>
            <a:ext cx="1311876" cy="1311876"/>
          </a:xfrm>
          <a:prstGeom prst="rect">
            <a:avLst/>
          </a:prstGeom>
        </p:spPr>
      </p:pic>
      <p:pic>
        <p:nvPicPr>
          <p:cNvPr id="8" name="Picture 8" descr="Le TOEIC est le Test le Plus Demandé par les Grandes Entreprises">
            <a:extLst>
              <a:ext uri="{FF2B5EF4-FFF2-40B4-BE49-F238E27FC236}">
                <a16:creationId xmlns:a16="http://schemas.microsoft.com/office/drawing/2014/main" id="{3B04C396-C73A-976D-6567-9B2BEF68B5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2706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0-#ppt_w/2"/>
                                          </p:val>
                                        </p:tav>
                                        <p:tav tm="100000">
                                          <p:val>
                                            <p:strVal val="#ppt_x"/>
                                          </p:val>
                                        </p:tav>
                                      </p:tavLst>
                                    </p:anim>
                                    <p:anim calcmode="lin" valueType="num">
                                      <p:cBhvr additive="base">
                                        <p:cTn id="15"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0-#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0-#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500" fill="hold"/>
                                        <p:tgtEl>
                                          <p:spTgt spid="42"/>
                                        </p:tgtEl>
                                        <p:attrNameLst>
                                          <p:attrName>ppt_x</p:attrName>
                                        </p:attrNameLst>
                                      </p:cBhvr>
                                      <p:tavLst>
                                        <p:tav tm="0">
                                          <p:val>
                                            <p:strVal val="0-#ppt_w/2"/>
                                          </p:val>
                                        </p:tav>
                                        <p:tav tm="100000">
                                          <p:val>
                                            <p:strVal val="#ppt_x"/>
                                          </p:val>
                                        </p:tav>
                                      </p:tavLst>
                                    </p:anim>
                                    <p:anim calcmode="lin" valueType="num">
                                      <p:cBhvr additive="base">
                                        <p:cTn id="39"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4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3A910-8629-1E8F-563B-1EAA401A6B83}"/>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979365BA-92B0-5CF3-624A-64A41CE48050}"/>
              </a:ext>
            </a:extLst>
          </p:cNvPr>
          <p:cNvPicPr>
            <a:picLocks noChangeAspect="1"/>
          </p:cNvPicPr>
          <p:nvPr/>
        </p:nvPicPr>
        <p:blipFill>
          <a:blip r:embed="rId3"/>
          <a:stretch>
            <a:fillRect/>
          </a:stretch>
        </p:blipFill>
        <p:spPr>
          <a:xfrm>
            <a:off x="11203747" y="5869747"/>
            <a:ext cx="988253" cy="988253"/>
          </a:xfrm>
          <a:prstGeom prst="rect">
            <a:avLst/>
          </a:prstGeom>
        </p:spPr>
      </p:pic>
      <p:pic>
        <p:nvPicPr>
          <p:cNvPr id="5" name="Image 4">
            <a:extLst>
              <a:ext uri="{FF2B5EF4-FFF2-40B4-BE49-F238E27FC236}">
                <a16:creationId xmlns:a16="http://schemas.microsoft.com/office/drawing/2014/main" id="{F04D0880-B112-FEC3-DC73-A6F87783734F}"/>
              </a:ext>
            </a:extLst>
          </p:cNvPr>
          <p:cNvPicPr>
            <a:picLocks noChangeAspect="1"/>
          </p:cNvPicPr>
          <p:nvPr/>
        </p:nvPicPr>
        <p:blipFill>
          <a:blip r:embed="rId3"/>
          <a:stretch>
            <a:fillRect/>
          </a:stretch>
        </p:blipFill>
        <p:spPr>
          <a:xfrm>
            <a:off x="10522466" y="5085431"/>
            <a:ext cx="1669534" cy="1772569"/>
          </a:xfrm>
          <a:prstGeom prst="rect">
            <a:avLst/>
          </a:prstGeom>
        </p:spPr>
      </p:pic>
      <p:pic>
        <p:nvPicPr>
          <p:cNvPr id="8" name="Image 7" descr="Une image contenant Visage humain, habits, costume universitaire, commencement&#10;&#10;Le contenu généré par l’IA peut être incorrect.">
            <a:extLst>
              <a:ext uri="{FF2B5EF4-FFF2-40B4-BE49-F238E27FC236}">
                <a16:creationId xmlns:a16="http://schemas.microsoft.com/office/drawing/2014/main" id="{A337F64F-9414-0751-4D70-38D88B9BB4AB}"/>
              </a:ext>
            </a:extLst>
          </p:cNvPr>
          <p:cNvPicPr>
            <a:picLocks noChangeAspect="1"/>
          </p:cNvPicPr>
          <p:nvPr/>
        </p:nvPicPr>
        <p:blipFill>
          <a:blip r:embed="rId4"/>
          <a:stretch>
            <a:fillRect/>
          </a:stretch>
        </p:blipFill>
        <p:spPr>
          <a:xfrm>
            <a:off x="0" y="0"/>
            <a:ext cx="1311876" cy="1311876"/>
          </a:xfrm>
          <a:prstGeom prst="rect">
            <a:avLst/>
          </a:prstGeom>
        </p:spPr>
      </p:pic>
      <p:pic>
        <p:nvPicPr>
          <p:cNvPr id="11" name="Picture 8" descr="Le TOEIC est le Test le Plus Demandé par les Grandes Entreprises">
            <a:extLst>
              <a:ext uri="{FF2B5EF4-FFF2-40B4-BE49-F238E27FC236}">
                <a16:creationId xmlns:a16="http://schemas.microsoft.com/office/drawing/2014/main" id="{385ABF3A-B22A-5EA5-2194-FF2618FE44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46553522-5210-2759-1F9C-2056FC65C60F}"/>
              </a:ext>
            </a:extLst>
          </p:cNvPr>
          <p:cNvPicPr>
            <a:picLocks noChangeAspect="1"/>
          </p:cNvPicPr>
          <p:nvPr/>
        </p:nvPicPr>
        <p:blipFill>
          <a:blip r:embed="rId6"/>
          <a:srcRect/>
          <a:stretch/>
        </p:blipFill>
        <p:spPr>
          <a:xfrm>
            <a:off x="4127499" y="200117"/>
            <a:ext cx="3937000" cy="685800"/>
          </a:xfrm>
          <a:prstGeom prst="rect">
            <a:avLst/>
          </a:prstGeom>
        </p:spPr>
      </p:pic>
      <p:grpSp>
        <p:nvGrpSpPr>
          <p:cNvPr id="9" name="Groupe 8">
            <a:extLst>
              <a:ext uri="{FF2B5EF4-FFF2-40B4-BE49-F238E27FC236}">
                <a16:creationId xmlns:a16="http://schemas.microsoft.com/office/drawing/2014/main" id="{E36E4CD9-1C83-4BA9-780C-6DA39C94D31D}"/>
              </a:ext>
            </a:extLst>
          </p:cNvPr>
          <p:cNvGrpSpPr/>
          <p:nvPr/>
        </p:nvGrpSpPr>
        <p:grpSpPr>
          <a:xfrm>
            <a:off x="4127499" y="1311876"/>
            <a:ext cx="3937000" cy="4964178"/>
            <a:chOff x="4127499" y="1118361"/>
            <a:chExt cx="3937000" cy="4964178"/>
          </a:xfrm>
        </p:grpSpPr>
        <p:pic>
          <p:nvPicPr>
            <p:cNvPr id="3" name="Image 2" descr="Une image contenant personne, habits, intérieur, Apprentissage&#10;&#10;Le contenu généré par l’IA peut être incorrect.">
              <a:extLst>
                <a:ext uri="{FF2B5EF4-FFF2-40B4-BE49-F238E27FC236}">
                  <a16:creationId xmlns:a16="http://schemas.microsoft.com/office/drawing/2014/main" id="{EB0C17A7-51C6-CA12-342E-BF68CBC9E594}"/>
                </a:ext>
              </a:extLst>
            </p:cNvPr>
            <p:cNvPicPr>
              <a:picLocks noChangeAspect="1"/>
            </p:cNvPicPr>
            <p:nvPr/>
          </p:nvPicPr>
          <p:blipFill>
            <a:blip r:embed="rId7"/>
            <a:stretch>
              <a:fillRect/>
            </a:stretch>
          </p:blipFill>
          <p:spPr>
            <a:xfrm>
              <a:off x="4478214" y="1118361"/>
              <a:ext cx="3235569" cy="4853354"/>
            </a:xfrm>
            <a:prstGeom prst="rect">
              <a:avLst/>
            </a:prstGeom>
          </p:spPr>
        </p:pic>
        <p:pic>
          <p:nvPicPr>
            <p:cNvPr id="6" name="Image 5" descr="Une image contenant Police, Graphique, logo, graphisme&#10;&#10;Le contenu généré par l’IA peut être incorrect.">
              <a:extLst>
                <a:ext uri="{FF2B5EF4-FFF2-40B4-BE49-F238E27FC236}">
                  <a16:creationId xmlns:a16="http://schemas.microsoft.com/office/drawing/2014/main" id="{AEE09134-19DB-3A62-7771-AC01D25B4755}"/>
                </a:ext>
              </a:extLst>
            </p:cNvPr>
            <p:cNvPicPr>
              <a:picLocks noChangeAspect="1"/>
            </p:cNvPicPr>
            <p:nvPr/>
          </p:nvPicPr>
          <p:blipFill>
            <a:blip r:embed="rId8"/>
            <a:stretch>
              <a:fillRect/>
            </a:stretch>
          </p:blipFill>
          <p:spPr>
            <a:xfrm>
              <a:off x="4127499" y="5396739"/>
              <a:ext cx="3937000" cy="685800"/>
            </a:xfrm>
            <a:prstGeom prst="rect">
              <a:avLst/>
            </a:prstGeom>
          </p:spPr>
        </p:pic>
      </p:grpSp>
    </p:spTree>
    <p:extLst>
      <p:ext uri="{BB962C8B-B14F-4D97-AF65-F5344CB8AC3E}">
        <p14:creationId xmlns:p14="http://schemas.microsoft.com/office/powerpoint/2010/main" val="239129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3A1A2-90F2-13B2-BD98-3FC72DBAFF44}"/>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361753E2-6513-4245-D750-3F8D6F071623}"/>
              </a:ext>
            </a:extLst>
          </p:cNvPr>
          <p:cNvPicPr>
            <a:picLocks noChangeAspect="1"/>
          </p:cNvPicPr>
          <p:nvPr/>
        </p:nvPicPr>
        <p:blipFill>
          <a:blip r:embed="rId4"/>
          <a:stretch>
            <a:fillRect/>
          </a:stretch>
        </p:blipFill>
        <p:spPr>
          <a:xfrm>
            <a:off x="10522466" y="5085431"/>
            <a:ext cx="1669534" cy="1772569"/>
          </a:xfrm>
          <a:prstGeom prst="rect">
            <a:avLst/>
          </a:prstGeom>
        </p:spPr>
      </p:pic>
      <p:pic>
        <p:nvPicPr>
          <p:cNvPr id="3" name="Image 2" descr="Une image contenant Visage humain, habits, costume universitaire, commencement&#10;&#10;Le contenu généré par l’IA peut être incorrect.">
            <a:extLst>
              <a:ext uri="{FF2B5EF4-FFF2-40B4-BE49-F238E27FC236}">
                <a16:creationId xmlns:a16="http://schemas.microsoft.com/office/drawing/2014/main" id="{2103962C-CFB8-23E0-66BB-E613A0E387A8}"/>
              </a:ext>
            </a:extLst>
          </p:cNvPr>
          <p:cNvPicPr>
            <a:picLocks noChangeAspect="1"/>
          </p:cNvPicPr>
          <p:nvPr/>
        </p:nvPicPr>
        <p:blipFill>
          <a:blip r:embed="rId5"/>
          <a:stretch>
            <a:fillRect/>
          </a:stretch>
        </p:blipFill>
        <p:spPr>
          <a:xfrm>
            <a:off x="0" y="0"/>
            <a:ext cx="1311876" cy="1311876"/>
          </a:xfrm>
          <a:prstGeom prst="rect">
            <a:avLst/>
          </a:prstGeom>
        </p:spPr>
      </p:pic>
      <p:pic>
        <p:nvPicPr>
          <p:cNvPr id="2" name="Image 1">
            <a:extLst>
              <a:ext uri="{FF2B5EF4-FFF2-40B4-BE49-F238E27FC236}">
                <a16:creationId xmlns:a16="http://schemas.microsoft.com/office/drawing/2014/main" id="{DB80DE0C-32F7-1B7E-EED4-D87698DE828A}"/>
              </a:ext>
            </a:extLst>
          </p:cNvPr>
          <p:cNvPicPr>
            <a:picLocks noChangeAspect="1"/>
          </p:cNvPicPr>
          <p:nvPr/>
        </p:nvPicPr>
        <p:blipFill>
          <a:blip r:embed="rId6"/>
          <a:srcRect/>
          <a:stretch/>
        </p:blipFill>
        <p:spPr>
          <a:xfrm>
            <a:off x="4138144" y="111777"/>
            <a:ext cx="3937000" cy="685800"/>
          </a:xfrm>
          <a:prstGeom prst="rect">
            <a:avLst/>
          </a:prstGeom>
        </p:spPr>
      </p:pic>
      <p:pic>
        <p:nvPicPr>
          <p:cNvPr id="4" name="Picture 8" descr="Le TOEIC est le Test le Plus Demandé par les Grandes Entreprises">
            <a:extLst>
              <a:ext uri="{FF2B5EF4-FFF2-40B4-BE49-F238E27FC236}">
                <a16:creationId xmlns:a16="http://schemas.microsoft.com/office/drawing/2014/main" id="{5933EC4A-690A-411E-75C5-53F0CD3F24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capture d’écran, texte, logiciel, Logiciel multimédia&#10;&#10;Le contenu généré par l’IA peut être incorrect.">
            <a:extLst>
              <a:ext uri="{FF2B5EF4-FFF2-40B4-BE49-F238E27FC236}">
                <a16:creationId xmlns:a16="http://schemas.microsoft.com/office/drawing/2014/main" id="{F0A36C45-C3C8-A217-6585-4EC544FEEFA6}"/>
              </a:ext>
            </a:extLst>
          </p:cNvPr>
          <p:cNvPicPr>
            <a:picLocks noChangeAspect="1"/>
          </p:cNvPicPr>
          <p:nvPr/>
        </p:nvPicPr>
        <p:blipFill>
          <a:blip r:embed="rId8"/>
          <a:srcRect l="31340" t="15627" r="23062" b="4699"/>
          <a:stretch>
            <a:fillRect/>
          </a:stretch>
        </p:blipFill>
        <p:spPr>
          <a:xfrm>
            <a:off x="3024777" y="797577"/>
            <a:ext cx="6166144" cy="6060423"/>
          </a:xfrm>
          <a:prstGeom prst="rect">
            <a:avLst/>
          </a:prstGeom>
        </p:spPr>
      </p:pic>
      <p:pic>
        <p:nvPicPr>
          <p:cNvPr id="8" name="Photographs - Prépa TOEIC (23 mars 2026) 1-6.mp3">
            <a:hlinkClick r:id="" action="ppaction://media"/>
            <a:extLst>
              <a:ext uri="{FF2B5EF4-FFF2-40B4-BE49-F238E27FC236}">
                <a16:creationId xmlns:a16="http://schemas.microsoft.com/office/drawing/2014/main" id="{D37E32AB-2F48-38B5-8BAF-85CB284AC4E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38116" y="1488144"/>
            <a:ext cx="1768700" cy="1768700"/>
          </a:xfrm>
          <a:prstGeom prst="rect">
            <a:avLst/>
          </a:prstGeom>
        </p:spPr>
      </p:pic>
      <p:sp>
        <p:nvSpPr>
          <p:cNvPr id="9" name="ZoneTexte 8">
            <a:extLst>
              <a:ext uri="{FF2B5EF4-FFF2-40B4-BE49-F238E27FC236}">
                <a16:creationId xmlns:a16="http://schemas.microsoft.com/office/drawing/2014/main" id="{1F4F3C61-33BE-C80D-60D5-93C83287C85E}"/>
              </a:ext>
            </a:extLst>
          </p:cNvPr>
          <p:cNvSpPr txBox="1"/>
          <p:nvPr/>
        </p:nvSpPr>
        <p:spPr>
          <a:xfrm>
            <a:off x="1265706" y="2459504"/>
            <a:ext cx="1311876" cy="1938992"/>
          </a:xfrm>
          <a:prstGeom prst="rect">
            <a:avLst/>
          </a:prstGeom>
          <a:noFill/>
        </p:spPr>
        <p:txBody>
          <a:bodyPr wrap="square" rtlCol="0">
            <a:spAutoFit/>
          </a:bodyPr>
          <a:lstStyle/>
          <a:p>
            <a:pPr marL="342900" indent="-342900" algn="just">
              <a:buAutoNum type="arabicPeriod"/>
            </a:pPr>
            <a:r>
              <a:rPr lang="fr-FR" sz="2000" dirty="0">
                <a:solidFill>
                  <a:srgbClr val="FF0000"/>
                </a:solidFill>
                <a:latin typeface="Poppins" pitchFamily="2" charset="77"/>
                <a:ea typeface="Helvetica Neue" panose="02000503000000020004" pitchFamily="2" charset="0"/>
                <a:cs typeface="Poppins" pitchFamily="2" charset="77"/>
              </a:rPr>
              <a:t>B</a:t>
            </a:r>
          </a:p>
          <a:p>
            <a:pPr marL="342900" indent="-342900" algn="just">
              <a:buAutoNum type="arabicPeriod"/>
            </a:pPr>
            <a:r>
              <a:rPr lang="fr-FR" sz="2000" dirty="0">
                <a:solidFill>
                  <a:srgbClr val="FF0000"/>
                </a:solidFill>
                <a:latin typeface="Poppins" pitchFamily="2" charset="77"/>
                <a:ea typeface="Helvetica Neue" panose="02000503000000020004" pitchFamily="2" charset="0"/>
                <a:cs typeface="Poppins" pitchFamily="2" charset="77"/>
              </a:rPr>
              <a:t>A</a:t>
            </a:r>
          </a:p>
          <a:p>
            <a:pPr marL="342900" indent="-342900" algn="just">
              <a:buAutoNum type="arabicPeriod"/>
            </a:pPr>
            <a:r>
              <a:rPr lang="fr-FR" sz="2000" dirty="0">
                <a:solidFill>
                  <a:srgbClr val="FF0000"/>
                </a:solidFill>
                <a:latin typeface="Poppins" pitchFamily="2" charset="77"/>
                <a:ea typeface="Helvetica Neue" panose="02000503000000020004" pitchFamily="2" charset="0"/>
                <a:cs typeface="Poppins" pitchFamily="2" charset="77"/>
              </a:rPr>
              <a:t>B</a:t>
            </a:r>
          </a:p>
          <a:p>
            <a:pPr marL="342900" indent="-342900" algn="just">
              <a:buAutoNum type="arabicPeriod"/>
            </a:pPr>
            <a:r>
              <a:rPr lang="fr-FR" sz="2000" dirty="0">
                <a:solidFill>
                  <a:srgbClr val="FF0000"/>
                </a:solidFill>
                <a:latin typeface="Poppins" pitchFamily="2" charset="77"/>
                <a:ea typeface="Helvetica Neue" panose="02000503000000020004" pitchFamily="2" charset="0"/>
                <a:cs typeface="Poppins" pitchFamily="2" charset="77"/>
              </a:rPr>
              <a:t>D</a:t>
            </a:r>
          </a:p>
          <a:p>
            <a:pPr marL="342900" indent="-342900" algn="just">
              <a:buAutoNum type="arabicPeriod"/>
            </a:pPr>
            <a:r>
              <a:rPr lang="fr-FR" sz="2000" dirty="0">
                <a:solidFill>
                  <a:srgbClr val="FF0000"/>
                </a:solidFill>
                <a:latin typeface="Poppins" pitchFamily="2" charset="77"/>
                <a:ea typeface="Helvetica Neue" panose="02000503000000020004" pitchFamily="2" charset="0"/>
                <a:cs typeface="Poppins" pitchFamily="2" charset="77"/>
              </a:rPr>
              <a:t>B</a:t>
            </a:r>
          </a:p>
          <a:p>
            <a:pPr marL="342900" indent="-342900" algn="just">
              <a:buAutoNum type="arabicPeriod"/>
            </a:pPr>
            <a:r>
              <a:rPr lang="fr-FR" sz="2000" dirty="0">
                <a:solidFill>
                  <a:srgbClr val="FF0000"/>
                </a:solidFill>
                <a:latin typeface="Poppins" pitchFamily="2" charset="77"/>
                <a:ea typeface="Helvetica Neue" panose="02000503000000020004" pitchFamily="2" charset="0"/>
                <a:cs typeface="Poppins" pitchFamily="2" charset="77"/>
              </a:rPr>
              <a:t>B</a:t>
            </a:r>
          </a:p>
        </p:txBody>
      </p:sp>
    </p:spTree>
    <p:extLst>
      <p:ext uri="{BB962C8B-B14F-4D97-AF65-F5344CB8AC3E}">
        <p14:creationId xmlns:p14="http://schemas.microsoft.com/office/powerpoint/2010/main" val="90288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2640" fill="hold"/>
                                        <p:tgtEl>
                                          <p:spTgt spid="8"/>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8"/>
                </p:tgtEl>
              </p:cMediaNode>
            </p:audio>
          </p:childTnLst>
        </p:cTn>
      </p:par>
    </p:tnLst>
    <p:bldLst>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D4331-43D6-51D3-B94A-8CCDF6547969}"/>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91B43BF2-DD8E-135A-638A-151767FE74B8}"/>
              </a:ext>
            </a:extLst>
          </p:cNvPr>
          <p:cNvPicPr>
            <a:picLocks noChangeAspect="1"/>
          </p:cNvPicPr>
          <p:nvPr/>
        </p:nvPicPr>
        <p:blipFill>
          <a:blip r:embed="rId4"/>
          <a:stretch>
            <a:fillRect/>
          </a:stretch>
        </p:blipFill>
        <p:spPr>
          <a:xfrm>
            <a:off x="10522466" y="5085431"/>
            <a:ext cx="1669534" cy="1772569"/>
          </a:xfrm>
          <a:prstGeom prst="rect">
            <a:avLst/>
          </a:prstGeom>
        </p:spPr>
      </p:pic>
      <p:pic>
        <p:nvPicPr>
          <p:cNvPr id="3" name="Image 2" descr="Une image contenant Visage humain, habits, costume universitaire, commencement&#10;&#10;Le contenu généré par l’IA peut être incorrect.">
            <a:extLst>
              <a:ext uri="{FF2B5EF4-FFF2-40B4-BE49-F238E27FC236}">
                <a16:creationId xmlns:a16="http://schemas.microsoft.com/office/drawing/2014/main" id="{2448A29F-7A85-B898-BED2-4A1CBC87FFC1}"/>
              </a:ext>
            </a:extLst>
          </p:cNvPr>
          <p:cNvPicPr>
            <a:picLocks noChangeAspect="1"/>
          </p:cNvPicPr>
          <p:nvPr/>
        </p:nvPicPr>
        <p:blipFill>
          <a:blip r:embed="rId5"/>
          <a:stretch>
            <a:fillRect/>
          </a:stretch>
        </p:blipFill>
        <p:spPr>
          <a:xfrm>
            <a:off x="0" y="0"/>
            <a:ext cx="1311876" cy="1311876"/>
          </a:xfrm>
          <a:prstGeom prst="rect">
            <a:avLst/>
          </a:prstGeom>
        </p:spPr>
      </p:pic>
      <p:pic>
        <p:nvPicPr>
          <p:cNvPr id="2" name="Image 1">
            <a:extLst>
              <a:ext uri="{FF2B5EF4-FFF2-40B4-BE49-F238E27FC236}">
                <a16:creationId xmlns:a16="http://schemas.microsoft.com/office/drawing/2014/main" id="{0FD2CB98-8A7E-3709-1456-E8A421495720}"/>
              </a:ext>
            </a:extLst>
          </p:cNvPr>
          <p:cNvPicPr>
            <a:picLocks noChangeAspect="1"/>
          </p:cNvPicPr>
          <p:nvPr/>
        </p:nvPicPr>
        <p:blipFill>
          <a:blip r:embed="rId6"/>
          <a:srcRect/>
          <a:stretch/>
        </p:blipFill>
        <p:spPr>
          <a:xfrm>
            <a:off x="4127500" y="313038"/>
            <a:ext cx="3937000" cy="685800"/>
          </a:xfrm>
          <a:prstGeom prst="rect">
            <a:avLst/>
          </a:prstGeom>
        </p:spPr>
      </p:pic>
      <p:pic>
        <p:nvPicPr>
          <p:cNvPr id="4" name="Picture 8" descr="Le TOEIC est le Test le Plus Demandé par les Grandes Entreprises">
            <a:extLst>
              <a:ext uri="{FF2B5EF4-FFF2-40B4-BE49-F238E27FC236}">
                <a16:creationId xmlns:a16="http://schemas.microsoft.com/office/drawing/2014/main" id="{F5527093-482C-40A4-BBCC-DA8546441C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texte, capture d’écran, logiciel, Logiciel multimédia&#10;&#10;Le contenu généré par l’IA peut être incorrect.">
            <a:extLst>
              <a:ext uri="{FF2B5EF4-FFF2-40B4-BE49-F238E27FC236}">
                <a16:creationId xmlns:a16="http://schemas.microsoft.com/office/drawing/2014/main" id="{907854F7-A8B0-3957-2C09-91518C2DD9B9}"/>
              </a:ext>
            </a:extLst>
          </p:cNvPr>
          <p:cNvPicPr>
            <a:picLocks noChangeAspect="1"/>
          </p:cNvPicPr>
          <p:nvPr/>
        </p:nvPicPr>
        <p:blipFill>
          <a:blip r:embed="rId8"/>
          <a:srcRect l="26580" t="18074" r="17738" b="16082"/>
          <a:stretch>
            <a:fillRect/>
          </a:stretch>
        </p:blipFill>
        <p:spPr>
          <a:xfrm>
            <a:off x="2011775" y="1224648"/>
            <a:ext cx="8168450" cy="5433203"/>
          </a:xfrm>
          <a:prstGeom prst="rect">
            <a:avLst/>
          </a:prstGeom>
        </p:spPr>
      </p:pic>
      <p:pic>
        <p:nvPicPr>
          <p:cNvPr id="9" name="Photographs - Prépa TOEIC (23 mars 2026) 7-10.mp3">
            <a:hlinkClick r:id="" action="ppaction://media"/>
            <a:extLst>
              <a:ext uri="{FF2B5EF4-FFF2-40B4-BE49-F238E27FC236}">
                <a16:creationId xmlns:a16="http://schemas.microsoft.com/office/drawing/2014/main" id="{800D2759-E8C4-1322-B45E-6C850FA427C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80225" y="2547000"/>
            <a:ext cx="1764000" cy="1764000"/>
          </a:xfrm>
          <a:prstGeom prst="rect">
            <a:avLst/>
          </a:prstGeom>
        </p:spPr>
      </p:pic>
      <p:sp>
        <p:nvSpPr>
          <p:cNvPr id="10" name="ZoneTexte 9">
            <a:extLst>
              <a:ext uri="{FF2B5EF4-FFF2-40B4-BE49-F238E27FC236}">
                <a16:creationId xmlns:a16="http://schemas.microsoft.com/office/drawing/2014/main" id="{537CC493-01A7-CE56-2741-5CBE2E8C32AB}"/>
              </a:ext>
            </a:extLst>
          </p:cNvPr>
          <p:cNvSpPr txBox="1"/>
          <p:nvPr/>
        </p:nvSpPr>
        <p:spPr>
          <a:xfrm>
            <a:off x="655938" y="2767280"/>
            <a:ext cx="1311876" cy="1323439"/>
          </a:xfrm>
          <a:prstGeom prst="rect">
            <a:avLst/>
          </a:prstGeom>
          <a:noFill/>
        </p:spPr>
        <p:txBody>
          <a:bodyPr wrap="square" rtlCol="0">
            <a:spAutoFit/>
          </a:bodyPr>
          <a:lstStyle/>
          <a:p>
            <a:pPr algn="just"/>
            <a:r>
              <a:rPr lang="fr-FR" sz="2000" dirty="0">
                <a:solidFill>
                  <a:srgbClr val="FF0000"/>
                </a:solidFill>
                <a:latin typeface="Poppins" pitchFamily="2" charset="77"/>
                <a:ea typeface="Helvetica Neue" panose="02000503000000020004" pitchFamily="2" charset="0"/>
                <a:cs typeface="Poppins" pitchFamily="2" charset="77"/>
              </a:rPr>
              <a:t>7. D</a:t>
            </a:r>
          </a:p>
          <a:p>
            <a:pPr algn="just"/>
            <a:r>
              <a:rPr lang="fr-FR" sz="2000" dirty="0">
                <a:solidFill>
                  <a:srgbClr val="FF0000"/>
                </a:solidFill>
                <a:latin typeface="Poppins" pitchFamily="2" charset="77"/>
                <a:ea typeface="Helvetica Neue" panose="02000503000000020004" pitchFamily="2" charset="0"/>
                <a:cs typeface="Poppins" pitchFamily="2" charset="77"/>
              </a:rPr>
              <a:t>8. A</a:t>
            </a:r>
          </a:p>
          <a:p>
            <a:pPr algn="just"/>
            <a:r>
              <a:rPr lang="fr-FR" sz="2000" dirty="0">
                <a:solidFill>
                  <a:srgbClr val="FF0000"/>
                </a:solidFill>
                <a:latin typeface="Poppins" pitchFamily="2" charset="77"/>
                <a:ea typeface="Helvetica Neue" panose="02000503000000020004" pitchFamily="2" charset="0"/>
                <a:cs typeface="Poppins" pitchFamily="2" charset="77"/>
              </a:rPr>
              <a:t>9. B</a:t>
            </a:r>
          </a:p>
          <a:p>
            <a:pPr algn="just"/>
            <a:r>
              <a:rPr lang="fr-FR" sz="2000" dirty="0">
                <a:solidFill>
                  <a:srgbClr val="FF0000"/>
                </a:solidFill>
                <a:latin typeface="Poppins" pitchFamily="2" charset="77"/>
                <a:ea typeface="Helvetica Neue" panose="02000503000000020004" pitchFamily="2" charset="0"/>
                <a:cs typeface="Poppins" pitchFamily="2" charset="77"/>
              </a:rPr>
              <a:t>10. C</a:t>
            </a:r>
          </a:p>
        </p:txBody>
      </p:sp>
    </p:spTree>
    <p:extLst>
      <p:ext uri="{BB962C8B-B14F-4D97-AF65-F5344CB8AC3E}">
        <p14:creationId xmlns:p14="http://schemas.microsoft.com/office/powerpoint/2010/main" val="385873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6776"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77D88-773E-21C9-B087-DC10EFEF3E11}"/>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0FCBD0B9-1217-AB7D-2E2F-A0A1269B126E}"/>
              </a:ext>
            </a:extLst>
          </p:cNvPr>
          <p:cNvPicPr>
            <a:picLocks noChangeAspect="1"/>
          </p:cNvPicPr>
          <p:nvPr/>
        </p:nvPicPr>
        <p:blipFill>
          <a:blip r:embed="rId2"/>
          <a:stretch>
            <a:fillRect/>
          </a:stretch>
        </p:blipFill>
        <p:spPr>
          <a:xfrm>
            <a:off x="10522466" y="5085431"/>
            <a:ext cx="1669534" cy="1772569"/>
          </a:xfrm>
          <a:prstGeom prst="rect">
            <a:avLst/>
          </a:prstGeom>
        </p:spPr>
      </p:pic>
      <p:pic>
        <p:nvPicPr>
          <p:cNvPr id="3" name="Image 2" descr="Une image contenant Visage humain, habits, costume universitaire, commencement&#10;&#10;Le contenu généré par l’IA peut être incorrect.">
            <a:extLst>
              <a:ext uri="{FF2B5EF4-FFF2-40B4-BE49-F238E27FC236}">
                <a16:creationId xmlns:a16="http://schemas.microsoft.com/office/drawing/2014/main" id="{3110B470-C036-2A22-4D63-34CB709D7DD5}"/>
              </a:ext>
            </a:extLst>
          </p:cNvPr>
          <p:cNvPicPr>
            <a:picLocks noChangeAspect="1"/>
          </p:cNvPicPr>
          <p:nvPr/>
        </p:nvPicPr>
        <p:blipFill>
          <a:blip r:embed="rId3"/>
          <a:stretch>
            <a:fillRect/>
          </a:stretch>
        </p:blipFill>
        <p:spPr>
          <a:xfrm>
            <a:off x="0" y="0"/>
            <a:ext cx="1311876" cy="1311876"/>
          </a:xfrm>
          <a:prstGeom prst="rect">
            <a:avLst/>
          </a:prstGeom>
        </p:spPr>
      </p:pic>
      <p:pic>
        <p:nvPicPr>
          <p:cNvPr id="2" name="Image 1" descr="Une image contenant Police, texte, Graphique&#10;&#10;Le contenu généré par l’IA peut être incorrect.">
            <a:extLst>
              <a:ext uri="{FF2B5EF4-FFF2-40B4-BE49-F238E27FC236}">
                <a16:creationId xmlns:a16="http://schemas.microsoft.com/office/drawing/2014/main" id="{B6C77194-2F15-21C8-C259-6054A2A68549}"/>
              </a:ext>
            </a:extLst>
          </p:cNvPr>
          <p:cNvPicPr>
            <a:picLocks noChangeAspect="1"/>
          </p:cNvPicPr>
          <p:nvPr/>
        </p:nvPicPr>
        <p:blipFill>
          <a:blip r:embed="rId4"/>
          <a:stretch>
            <a:fillRect/>
          </a:stretch>
        </p:blipFill>
        <p:spPr>
          <a:xfrm>
            <a:off x="4127500" y="313038"/>
            <a:ext cx="3937000" cy="685800"/>
          </a:xfrm>
          <a:prstGeom prst="rect">
            <a:avLst/>
          </a:prstGeom>
        </p:spPr>
      </p:pic>
      <p:graphicFrame>
        <p:nvGraphicFramePr>
          <p:cNvPr id="4" name="Tableau 3">
            <a:extLst>
              <a:ext uri="{FF2B5EF4-FFF2-40B4-BE49-F238E27FC236}">
                <a16:creationId xmlns:a16="http://schemas.microsoft.com/office/drawing/2014/main" id="{155BA5B6-E01D-4E4B-9991-4BDA865BFEBD}"/>
              </a:ext>
            </a:extLst>
          </p:cNvPr>
          <p:cNvGraphicFramePr>
            <a:graphicFrameLocks noGrp="1"/>
          </p:cNvGraphicFramePr>
          <p:nvPr>
            <p:extLst>
              <p:ext uri="{D42A27DB-BD31-4B8C-83A1-F6EECF244321}">
                <p14:modId xmlns:p14="http://schemas.microsoft.com/office/powerpoint/2010/main" val="4055380906"/>
              </p:ext>
            </p:extLst>
          </p:nvPr>
        </p:nvGraphicFramePr>
        <p:xfrm>
          <a:off x="2735631" y="3190301"/>
          <a:ext cx="6720738" cy="3037873"/>
        </p:xfrm>
        <a:graphic>
          <a:graphicData uri="http://schemas.openxmlformats.org/drawingml/2006/table">
            <a:tbl>
              <a:tblPr firstRow="1" firstCol="1" bandRow="1">
                <a:tableStyleId>{5C22544A-7EE6-4342-B048-85BDC9FD1C3A}</a:tableStyleId>
              </a:tblPr>
              <a:tblGrid>
                <a:gridCol w="2240246">
                  <a:extLst>
                    <a:ext uri="{9D8B030D-6E8A-4147-A177-3AD203B41FA5}">
                      <a16:colId xmlns:a16="http://schemas.microsoft.com/office/drawing/2014/main" val="1769698154"/>
                    </a:ext>
                  </a:extLst>
                </a:gridCol>
                <a:gridCol w="2240246">
                  <a:extLst>
                    <a:ext uri="{9D8B030D-6E8A-4147-A177-3AD203B41FA5}">
                      <a16:colId xmlns:a16="http://schemas.microsoft.com/office/drawing/2014/main" val="4067410575"/>
                    </a:ext>
                  </a:extLst>
                </a:gridCol>
                <a:gridCol w="2240246">
                  <a:extLst>
                    <a:ext uri="{9D8B030D-6E8A-4147-A177-3AD203B41FA5}">
                      <a16:colId xmlns:a16="http://schemas.microsoft.com/office/drawing/2014/main" val="3258109310"/>
                    </a:ext>
                  </a:extLst>
                </a:gridCol>
              </a:tblGrid>
              <a:tr h="494438">
                <a:tc>
                  <a:txBody>
                    <a:bodyPr/>
                    <a:lstStyle/>
                    <a:p>
                      <a:pPr algn="ctr">
                        <a:lnSpc>
                          <a:spcPct val="115000"/>
                        </a:lnSpc>
                        <a:spcAft>
                          <a:spcPts val="1000"/>
                        </a:spcAft>
                        <a:buNone/>
                      </a:pPr>
                      <a:r>
                        <a:rPr lang="en-US" sz="2000" dirty="0" err="1">
                          <a:effectLst/>
                          <a:latin typeface="Poppins" pitchFamily="2" charset="77"/>
                          <a:cs typeface="Poppins" pitchFamily="2" charset="77"/>
                        </a:rPr>
                        <a:t>Niveau</a:t>
                      </a:r>
                      <a:r>
                        <a:rPr lang="en-US" sz="2000" dirty="0">
                          <a:effectLst/>
                          <a:latin typeface="Poppins" pitchFamily="2" charset="77"/>
                          <a:cs typeface="Poppins" pitchFamily="2" charset="77"/>
                        </a:rPr>
                        <a:t> CECRL</a:t>
                      </a:r>
                      <a:endParaRPr lang="fr-MQ" sz="2000" dirty="0">
                        <a:effectLst/>
                        <a:latin typeface="Poppins" pitchFamily="2" charset="77"/>
                        <a:ea typeface="Aptos" panose="020B0004020202020204" pitchFamily="34" charset="0"/>
                        <a:cs typeface="Poppins" pitchFamily="2" charset="77"/>
                      </a:endParaRPr>
                    </a:p>
                  </a:txBody>
                  <a:tcPr marL="76200" marR="76200" marT="50800" marB="50800"/>
                </a:tc>
                <a:tc>
                  <a:txBody>
                    <a:bodyPr/>
                    <a:lstStyle/>
                    <a:p>
                      <a:pPr algn="ctr">
                        <a:lnSpc>
                          <a:spcPct val="115000"/>
                        </a:lnSpc>
                        <a:spcAft>
                          <a:spcPts val="1000"/>
                        </a:spcAft>
                        <a:buNone/>
                      </a:pPr>
                      <a:r>
                        <a:rPr lang="en-US" sz="2000">
                          <a:effectLst/>
                          <a:latin typeface="Poppins" pitchFamily="2" charset="77"/>
                          <a:cs typeface="Poppins" pitchFamily="2" charset="77"/>
                        </a:rPr>
                        <a:t>Listening</a:t>
                      </a:r>
                      <a:endParaRPr lang="fr-MQ" sz="2000">
                        <a:effectLst/>
                        <a:latin typeface="Poppins" pitchFamily="2" charset="77"/>
                        <a:ea typeface="Aptos" panose="020B0004020202020204" pitchFamily="34" charset="0"/>
                        <a:cs typeface="Poppins" pitchFamily="2" charset="77"/>
                      </a:endParaRPr>
                    </a:p>
                  </a:txBody>
                  <a:tcPr marL="76200" marR="76200" marT="50800" marB="50800"/>
                </a:tc>
                <a:tc>
                  <a:txBody>
                    <a:bodyPr/>
                    <a:lstStyle/>
                    <a:p>
                      <a:pPr algn="ctr">
                        <a:lnSpc>
                          <a:spcPct val="115000"/>
                        </a:lnSpc>
                        <a:spcAft>
                          <a:spcPts val="1000"/>
                        </a:spcAft>
                        <a:buNone/>
                      </a:pPr>
                      <a:r>
                        <a:rPr lang="en-US" sz="2000">
                          <a:effectLst/>
                          <a:latin typeface="Poppins" pitchFamily="2" charset="77"/>
                          <a:cs typeface="Poppins" pitchFamily="2" charset="77"/>
                        </a:rPr>
                        <a:t>Reading</a:t>
                      </a:r>
                      <a:endParaRPr lang="fr-MQ" sz="2000">
                        <a:effectLst/>
                        <a:latin typeface="Poppins" pitchFamily="2" charset="77"/>
                        <a:ea typeface="Aptos" panose="020B0004020202020204" pitchFamily="34" charset="0"/>
                        <a:cs typeface="Poppins" pitchFamily="2" charset="77"/>
                      </a:endParaRPr>
                    </a:p>
                  </a:txBody>
                  <a:tcPr marL="76200" marR="76200" marT="50800" marB="50800"/>
                </a:tc>
                <a:extLst>
                  <a:ext uri="{0D108BD9-81ED-4DB2-BD59-A6C34878D82A}">
                    <a16:rowId xmlns:a16="http://schemas.microsoft.com/office/drawing/2014/main" val="579007700"/>
                  </a:ext>
                </a:extLst>
              </a:tr>
              <a:tr h="508687">
                <a:tc>
                  <a:txBody>
                    <a:bodyPr/>
                    <a:lstStyle/>
                    <a:p>
                      <a:pPr algn="ctr">
                        <a:lnSpc>
                          <a:spcPct val="115000"/>
                        </a:lnSpc>
                        <a:spcAft>
                          <a:spcPts val="1000"/>
                        </a:spcAft>
                        <a:buNone/>
                      </a:pPr>
                      <a:r>
                        <a:rPr lang="en-US" sz="2000">
                          <a:effectLst/>
                          <a:latin typeface="Poppins" pitchFamily="2" charset="77"/>
                          <a:cs typeface="Poppins" pitchFamily="2" charset="77"/>
                        </a:rPr>
                        <a:t>A1</a:t>
                      </a:r>
                      <a:endParaRPr lang="fr-MQ" sz="200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gn="ctr">
                        <a:lnSpc>
                          <a:spcPct val="115000"/>
                        </a:lnSpc>
                        <a:spcAft>
                          <a:spcPts val="1000"/>
                        </a:spcAft>
                        <a:buNone/>
                      </a:pPr>
                      <a:r>
                        <a:rPr lang="en-US" sz="2000">
                          <a:effectLst/>
                          <a:latin typeface="Poppins" pitchFamily="2" charset="77"/>
                          <a:cs typeface="Poppins" pitchFamily="2" charset="77"/>
                        </a:rPr>
                        <a:t>60</a:t>
                      </a:r>
                      <a:endParaRPr lang="fr-MQ" sz="200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gn="ctr">
                        <a:lnSpc>
                          <a:spcPct val="115000"/>
                        </a:lnSpc>
                        <a:spcAft>
                          <a:spcPts val="1000"/>
                        </a:spcAft>
                        <a:buNone/>
                      </a:pPr>
                      <a:r>
                        <a:rPr lang="en-US" sz="2000">
                          <a:effectLst/>
                          <a:latin typeface="Poppins" pitchFamily="2" charset="77"/>
                          <a:cs typeface="Poppins" pitchFamily="2" charset="77"/>
                        </a:rPr>
                        <a:t>60</a:t>
                      </a:r>
                      <a:endParaRPr lang="fr-MQ" sz="2000">
                        <a:effectLst/>
                        <a:latin typeface="Poppins" pitchFamily="2" charset="77"/>
                        <a:ea typeface="Aptos" panose="020B0004020202020204" pitchFamily="34" charset="0"/>
                        <a:cs typeface="Poppins" pitchFamily="2" charset="77"/>
                      </a:endParaRPr>
                    </a:p>
                  </a:txBody>
                  <a:tcPr marL="76200" marR="76200" marT="57150" marB="57150"/>
                </a:tc>
                <a:extLst>
                  <a:ext uri="{0D108BD9-81ED-4DB2-BD59-A6C34878D82A}">
                    <a16:rowId xmlns:a16="http://schemas.microsoft.com/office/drawing/2014/main" val="1345686686"/>
                  </a:ext>
                </a:extLst>
              </a:tr>
              <a:tr h="508687">
                <a:tc>
                  <a:txBody>
                    <a:bodyPr/>
                    <a:lstStyle/>
                    <a:p>
                      <a:pPr algn="ctr">
                        <a:lnSpc>
                          <a:spcPct val="115000"/>
                        </a:lnSpc>
                        <a:spcAft>
                          <a:spcPts val="1000"/>
                        </a:spcAft>
                        <a:buNone/>
                      </a:pPr>
                      <a:r>
                        <a:rPr lang="en-US" sz="2000">
                          <a:effectLst/>
                          <a:latin typeface="Poppins" pitchFamily="2" charset="77"/>
                          <a:cs typeface="Poppins" pitchFamily="2" charset="77"/>
                        </a:rPr>
                        <a:t>A2</a:t>
                      </a:r>
                      <a:endParaRPr lang="fr-MQ" sz="200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gn="ctr">
                        <a:lnSpc>
                          <a:spcPct val="115000"/>
                        </a:lnSpc>
                        <a:spcAft>
                          <a:spcPts val="1000"/>
                        </a:spcAft>
                        <a:buNone/>
                      </a:pPr>
                      <a:r>
                        <a:rPr lang="en-US" sz="2000">
                          <a:effectLst/>
                          <a:latin typeface="Poppins" pitchFamily="2" charset="77"/>
                          <a:cs typeface="Poppins" pitchFamily="2" charset="77"/>
                        </a:rPr>
                        <a:t>110</a:t>
                      </a:r>
                      <a:endParaRPr lang="fr-MQ" sz="200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gn="ctr">
                        <a:lnSpc>
                          <a:spcPct val="115000"/>
                        </a:lnSpc>
                        <a:spcAft>
                          <a:spcPts val="1000"/>
                        </a:spcAft>
                        <a:buNone/>
                      </a:pPr>
                      <a:r>
                        <a:rPr lang="en-US" sz="2000">
                          <a:effectLst/>
                          <a:latin typeface="Poppins" pitchFamily="2" charset="77"/>
                          <a:cs typeface="Poppins" pitchFamily="2" charset="77"/>
                        </a:rPr>
                        <a:t>115</a:t>
                      </a:r>
                      <a:endParaRPr lang="fr-MQ" sz="2000">
                        <a:effectLst/>
                        <a:latin typeface="Poppins" pitchFamily="2" charset="77"/>
                        <a:ea typeface="Aptos" panose="020B0004020202020204" pitchFamily="34" charset="0"/>
                        <a:cs typeface="Poppins" pitchFamily="2" charset="77"/>
                      </a:endParaRPr>
                    </a:p>
                  </a:txBody>
                  <a:tcPr marL="76200" marR="76200" marT="57150" marB="57150"/>
                </a:tc>
                <a:extLst>
                  <a:ext uri="{0D108BD9-81ED-4DB2-BD59-A6C34878D82A}">
                    <a16:rowId xmlns:a16="http://schemas.microsoft.com/office/drawing/2014/main" val="1092288077"/>
                  </a:ext>
                </a:extLst>
              </a:tr>
              <a:tr h="508687">
                <a:tc>
                  <a:txBody>
                    <a:bodyPr/>
                    <a:lstStyle/>
                    <a:p>
                      <a:pPr algn="ctr">
                        <a:lnSpc>
                          <a:spcPct val="115000"/>
                        </a:lnSpc>
                        <a:spcAft>
                          <a:spcPts val="1000"/>
                        </a:spcAft>
                        <a:buNone/>
                      </a:pPr>
                      <a:r>
                        <a:rPr lang="en-US" sz="2000">
                          <a:effectLst/>
                          <a:latin typeface="Poppins" pitchFamily="2" charset="77"/>
                          <a:cs typeface="Poppins" pitchFamily="2" charset="77"/>
                        </a:rPr>
                        <a:t>B1</a:t>
                      </a:r>
                      <a:endParaRPr lang="fr-MQ" sz="200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gn="ctr">
                        <a:lnSpc>
                          <a:spcPct val="115000"/>
                        </a:lnSpc>
                        <a:spcAft>
                          <a:spcPts val="1000"/>
                        </a:spcAft>
                        <a:buNone/>
                      </a:pPr>
                      <a:r>
                        <a:rPr lang="en-US" sz="2000">
                          <a:effectLst/>
                          <a:latin typeface="Poppins" pitchFamily="2" charset="77"/>
                          <a:cs typeface="Poppins" pitchFamily="2" charset="77"/>
                        </a:rPr>
                        <a:t>275</a:t>
                      </a:r>
                      <a:endParaRPr lang="fr-MQ" sz="200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gn="ctr">
                        <a:lnSpc>
                          <a:spcPct val="115000"/>
                        </a:lnSpc>
                        <a:spcAft>
                          <a:spcPts val="1000"/>
                        </a:spcAft>
                        <a:buNone/>
                      </a:pPr>
                      <a:r>
                        <a:rPr lang="en-US" sz="2000">
                          <a:effectLst/>
                          <a:latin typeface="Poppins" pitchFamily="2" charset="77"/>
                          <a:cs typeface="Poppins" pitchFamily="2" charset="77"/>
                        </a:rPr>
                        <a:t>275</a:t>
                      </a:r>
                      <a:endParaRPr lang="fr-MQ" sz="2000">
                        <a:effectLst/>
                        <a:latin typeface="Poppins" pitchFamily="2" charset="77"/>
                        <a:ea typeface="Aptos" panose="020B0004020202020204" pitchFamily="34" charset="0"/>
                        <a:cs typeface="Poppins" pitchFamily="2" charset="77"/>
                      </a:endParaRPr>
                    </a:p>
                  </a:txBody>
                  <a:tcPr marL="76200" marR="76200" marT="57150" marB="57150"/>
                </a:tc>
                <a:extLst>
                  <a:ext uri="{0D108BD9-81ED-4DB2-BD59-A6C34878D82A}">
                    <a16:rowId xmlns:a16="http://schemas.microsoft.com/office/drawing/2014/main" val="210598870"/>
                  </a:ext>
                </a:extLst>
              </a:tr>
              <a:tr h="508687">
                <a:tc>
                  <a:txBody>
                    <a:bodyPr/>
                    <a:lstStyle/>
                    <a:p>
                      <a:pPr algn="ctr">
                        <a:lnSpc>
                          <a:spcPct val="115000"/>
                        </a:lnSpc>
                        <a:spcAft>
                          <a:spcPts val="1000"/>
                        </a:spcAft>
                        <a:buNone/>
                      </a:pPr>
                      <a:r>
                        <a:rPr lang="en-US" sz="2000">
                          <a:effectLst/>
                          <a:latin typeface="Poppins" pitchFamily="2" charset="77"/>
                          <a:cs typeface="Poppins" pitchFamily="2" charset="77"/>
                        </a:rPr>
                        <a:t>B2</a:t>
                      </a:r>
                      <a:endParaRPr lang="fr-MQ" sz="200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gn="ctr">
                        <a:lnSpc>
                          <a:spcPct val="115000"/>
                        </a:lnSpc>
                        <a:spcAft>
                          <a:spcPts val="1000"/>
                        </a:spcAft>
                        <a:buNone/>
                      </a:pPr>
                      <a:r>
                        <a:rPr lang="en-US" sz="2000">
                          <a:effectLst/>
                          <a:latin typeface="Poppins" pitchFamily="2" charset="77"/>
                          <a:cs typeface="Poppins" pitchFamily="2" charset="77"/>
                        </a:rPr>
                        <a:t>400</a:t>
                      </a:r>
                      <a:endParaRPr lang="fr-MQ" sz="200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gn="ctr">
                        <a:lnSpc>
                          <a:spcPct val="115000"/>
                        </a:lnSpc>
                        <a:spcAft>
                          <a:spcPts val="1000"/>
                        </a:spcAft>
                        <a:buNone/>
                      </a:pPr>
                      <a:r>
                        <a:rPr lang="en-US" sz="2000">
                          <a:effectLst/>
                          <a:latin typeface="Poppins" pitchFamily="2" charset="77"/>
                          <a:cs typeface="Poppins" pitchFamily="2" charset="77"/>
                        </a:rPr>
                        <a:t>385</a:t>
                      </a:r>
                      <a:endParaRPr lang="fr-MQ" sz="2000">
                        <a:effectLst/>
                        <a:latin typeface="Poppins" pitchFamily="2" charset="77"/>
                        <a:ea typeface="Aptos" panose="020B0004020202020204" pitchFamily="34" charset="0"/>
                        <a:cs typeface="Poppins" pitchFamily="2" charset="77"/>
                      </a:endParaRPr>
                    </a:p>
                  </a:txBody>
                  <a:tcPr marL="76200" marR="76200" marT="57150" marB="57150"/>
                </a:tc>
                <a:extLst>
                  <a:ext uri="{0D108BD9-81ED-4DB2-BD59-A6C34878D82A}">
                    <a16:rowId xmlns:a16="http://schemas.microsoft.com/office/drawing/2014/main" val="1521021325"/>
                  </a:ext>
                </a:extLst>
              </a:tr>
              <a:tr h="508687">
                <a:tc>
                  <a:txBody>
                    <a:bodyPr/>
                    <a:lstStyle/>
                    <a:p>
                      <a:pPr algn="ctr">
                        <a:lnSpc>
                          <a:spcPct val="115000"/>
                        </a:lnSpc>
                        <a:spcAft>
                          <a:spcPts val="1000"/>
                        </a:spcAft>
                        <a:buNone/>
                      </a:pPr>
                      <a:r>
                        <a:rPr lang="en-US" sz="2000">
                          <a:effectLst/>
                          <a:latin typeface="Poppins" pitchFamily="2" charset="77"/>
                          <a:cs typeface="Poppins" pitchFamily="2" charset="77"/>
                        </a:rPr>
                        <a:t>C1</a:t>
                      </a:r>
                      <a:endParaRPr lang="fr-MQ" sz="200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gn="ctr">
                        <a:lnSpc>
                          <a:spcPct val="115000"/>
                        </a:lnSpc>
                        <a:spcAft>
                          <a:spcPts val="1000"/>
                        </a:spcAft>
                        <a:buNone/>
                      </a:pPr>
                      <a:r>
                        <a:rPr lang="en-US" sz="2000">
                          <a:effectLst/>
                          <a:latin typeface="Poppins" pitchFamily="2" charset="77"/>
                          <a:cs typeface="Poppins" pitchFamily="2" charset="77"/>
                        </a:rPr>
                        <a:t>490</a:t>
                      </a:r>
                      <a:endParaRPr lang="fr-MQ" sz="2000">
                        <a:effectLst/>
                        <a:latin typeface="Poppins" pitchFamily="2" charset="77"/>
                        <a:ea typeface="Aptos" panose="020B0004020202020204" pitchFamily="34" charset="0"/>
                        <a:cs typeface="Poppins" pitchFamily="2" charset="77"/>
                      </a:endParaRPr>
                    </a:p>
                  </a:txBody>
                  <a:tcPr marL="76200" marR="76200" marT="57150" marB="57150"/>
                </a:tc>
                <a:tc>
                  <a:txBody>
                    <a:bodyPr/>
                    <a:lstStyle/>
                    <a:p>
                      <a:pPr algn="ctr">
                        <a:lnSpc>
                          <a:spcPct val="115000"/>
                        </a:lnSpc>
                        <a:spcAft>
                          <a:spcPts val="1000"/>
                        </a:spcAft>
                        <a:buNone/>
                      </a:pPr>
                      <a:r>
                        <a:rPr lang="en-US" sz="2000" dirty="0">
                          <a:effectLst/>
                          <a:latin typeface="Poppins" pitchFamily="2" charset="77"/>
                          <a:cs typeface="Poppins" pitchFamily="2" charset="77"/>
                        </a:rPr>
                        <a:t>455</a:t>
                      </a:r>
                      <a:endParaRPr lang="fr-MQ" sz="2000" dirty="0">
                        <a:effectLst/>
                        <a:latin typeface="Poppins" pitchFamily="2" charset="77"/>
                        <a:ea typeface="Aptos" panose="020B0004020202020204" pitchFamily="34" charset="0"/>
                        <a:cs typeface="Poppins" pitchFamily="2" charset="77"/>
                      </a:endParaRPr>
                    </a:p>
                  </a:txBody>
                  <a:tcPr marL="76200" marR="76200" marT="57150" marB="57150"/>
                </a:tc>
                <a:extLst>
                  <a:ext uri="{0D108BD9-81ED-4DB2-BD59-A6C34878D82A}">
                    <a16:rowId xmlns:a16="http://schemas.microsoft.com/office/drawing/2014/main" val="3205070728"/>
                  </a:ext>
                </a:extLst>
              </a:tr>
            </a:tbl>
          </a:graphicData>
        </a:graphic>
      </p:graphicFrame>
      <p:sp>
        <p:nvSpPr>
          <p:cNvPr id="5" name="Rectangle 1">
            <a:extLst>
              <a:ext uri="{FF2B5EF4-FFF2-40B4-BE49-F238E27FC236}">
                <a16:creationId xmlns:a16="http://schemas.microsoft.com/office/drawing/2014/main" id="{9C1CC723-DEC1-AA96-9EA7-49C495DB0D42}"/>
              </a:ext>
            </a:extLst>
          </p:cNvPr>
          <p:cNvSpPr>
            <a:spLocks noChangeArrowheads="1"/>
          </p:cNvSpPr>
          <p:nvPr/>
        </p:nvSpPr>
        <p:spPr bwMode="auto">
          <a:xfrm>
            <a:off x="0" y="1641191"/>
            <a:ext cx="12192000" cy="154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76176" rIns="91440" bIns="2539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MQ" sz="3800" b="1" i="0" u="none" strike="noStrike" cap="none" normalizeH="0" baseline="0" dirty="0">
                <a:ln>
                  <a:noFill/>
                </a:ln>
                <a:solidFill>
                  <a:srgbClr val="1E375A"/>
                </a:solidFill>
                <a:effectLst/>
                <a:latin typeface="Poppins" pitchFamily="2" charset="77"/>
                <a:ea typeface="MS Gothic" panose="020B0609070205080204" pitchFamily="49" charset="-128"/>
                <a:cs typeface="Poppins" pitchFamily="2" charset="77"/>
              </a:rPr>
              <a:t>6. </a:t>
            </a:r>
            <a:r>
              <a:rPr kumimoji="0" lang="en-US" altLang="fr-MQ" sz="3800" b="1" i="0" u="none" strike="noStrike" cap="none" normalizeH="0" baseline="0" dirty="0" err="1">
                <a:ln>
                  <a:noFill/>
                </a:ln>
                <a:solidFill>
                  <a:srgbClr val="1E375A"/>
                </a:solidFill>
                <a:effectLst/>
                <a:latin typeface="Poppins" pitchFamily="2" charset="77"/>
                <a:ea typeface="MS Gothic" panose="020B0609070205080204" pitchFamily="49" charset="-128"/>
                <a:cs typeface="Poppins" pitchFamily="2" charset="77"/>
              </a:rPr>
              <a:t>Repères</a:t>
            </a:r>
            <a:r>
              <a:rPr kumimoji="0" lang="en-US" altLang="fr-MQ" sz="3800" b="1" i="0" u="none" strike="noStrike" cap="none" normalizeH="0" baseline="0" dirty="0">
                <a:ln>
                  <a:noFill/>
                </a:ln>
                <a:solidFill>
                  <a:srgbClr val="1E375A"/>
                </a:solidFill>
                <a:effectLst/>
                <a:latin typeface="Poppins" pitchFamily="2" charset="77"/>
                <a:ea typeface="MS Gothic" panose="020B0609070205080204" pitchFamily="49" charset="-128"/>
                <a:cs typeface="Poppins" pitchFamily="2" charset="77"/>
              </a:rPr>
              <a:t> CECRL par section</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fr-MQ" sz="2800" b="0" i="0" u="none" strike="noStrike" cap="none" normalizeH="0" baseline="0" dirty="0" err="1">
                <a:ln>
                  <a:noFill/>
                </a:ln>
                <a:solidFill>
                  <a:schemeClr val="tx1"/>
                </a:solidFill>
                <a:effectLst/>
                <a:latin typeface="Poppins" pitchFamily="2" charset="77"/>
                <a:ea typeface="Aptos" panose="020B0004020202020204" pitchFamily="34" charset="0"/>
                <a:cs typeface="Poppins" pitchFamily="2" charset="77"/>
              </a:rPr>
              <a:t>Repères</a:t>
            </a:r>
            <a:r>
              <a:rPr kumimoji="0" lang="en-US" altLang="fr-MQ" sz="2800" b="0" i="0" u="none" strike="noStrike" cap="none" normalizeH="0" baseline="0" dirty="0">
                <a:ln>
                  <a:noFill/>
                </a:ln>
                <a:solidFill>
                  <a:schemeClr val="tx1"/>
                </a:solidFill>
                <a:effectLst/>
                <a:latin typeface="Poppins" pitchFamily="2" charset="77"/>
                <a:ea typeface="Aptos" panose="020B0004020202020204" pitchFamily="34" charset="0"/>
                <a:cs typeface="Poppins" pitchFamily="2" charset="77"/>
              </a:rPr>
              <a:t> </a:t>
            </a:r>
            <a:r>
              <a:rPr kumimoji="0" lang="en-US" altLang="fr-MQ" sz="2800" b="0" i="0" u="none" strike="noStrike" cap="none" normalizeH="0" baseline="0" dirty="0" err="1">
                <a:ln>
                  <a:noFill/>
                </a:ln>
                <a:solidFill>
                  <a:schemeClr val="tx1"/>
                </a:solidFill>
                <a:effectLst/>
                <a:latin typeface="Poppins" pitchFamily="2" charset="77"/>
                <a:ea typeface="Aptos" panose="020B0004020202020204" pitchFamily="34" charset="0"/>
                <a:cs typeface="Poppins" pitchFamily="2" charset="77"/>
              </a:rPr>
              <a:t>officiels</a:t>
            </a:r>
            <a:r>
              <a:rPr kumimoji="0" lang="en-US" altLang="fr-MQ" sz="2800" b="0" i="0" u="none" strike="noStrike" cap="none" normalizeH="0" baseline="0" dirty="0">
                <a:ln>
                  <a:noFill/>
                </a:ln>
                <a:solidFill>
                  <a:schemeClr val="tx1"/>
                </a:solidFill>
                <a:effectLst/>
                <a:latin typeface="Poppins" pitchFamily="2" charset="77"/>
                <a:ea typeface="Aptos" panose="020B0004020202020204" pitchFamily="34" charset="0"/>
                <a:cs typeface="Poppins" pitchFamily="2" charset="77"/>
              </a:rPr>
              <a:t> </a:t>
            </a:r>
            <a:r>
              <a:rPr kumimoji="0" lang="en-US" altLang="fr-MQ" sz="2800" b="0" i="0" u="none" strike="noStrike" cap="none" normalizeH="0" baseline="0" dirty="0" err="1">
                <a:ln>
                  <a:noFill/>
                </a:ln>
                <a:solidFill>
                  <a:schemeClr val="tx1"/>
                </a:solidFill>
                <a:effectLst/>
                <a:latin typeface="Poppins" pitchFamily="2" charset="77"/>
                <a:ea typeface="Aptos" panose="020B0004020202020204" pitchFamily="34" charset="0"/>
                <a:cs typeface="Poppins" pitchFamily="2" charset="77"/>
              </a:rPr>
              <a:t>souvent</a:t>
            </a:r>
            <a:r>
              <a:rPr kumimoji="0" lang="en-US" altLang="fr-MQ" sz="2800" b="0" i="0" u="none" strike="noStrike" cap="none" normalizeH="0" baseline="0" dirty="0">
                <a:ln>
                  <a:noFill/>
                </a:ln>
                <a:solidFill>
                  <a:schemeClr val="tx1"/>
                </a:solidFill>
                <a:effectLst/>
                <a:latin typeface="Poppins" pitchFamily="2" charset="77"/>
                <a:ea typeface="Aptos" panose="020B0004020202020204" pitchFamily="34" charset="0"/>
                <a:cs typeface="Poppins" pitchFamily="2" charset="77"/>
              </a:rPr>
              <a:t> </a:t>
            </a:r>
            <a:r>
              <a:rPr kumimoji="0" lang="en-US" altLang="fr-MQ" sz="2800" b="0" i="0" u="none" strike="noStrike" cap="none" normalizeH="0" baseline="0" dirty="0" err="1">
                <a:ln>
                  <a:noFill/>
                </a:ln>
                <a:solidFill>
                  <a:schemeClr val="tx1"/>
                </a:solidFill>
                <a:effectLst/>
                <a:latin typeface="Poppins" pitchFamily="2" charset="77"/>
                <a:ea typeface="Aptos" panose="020B0004020202020204" pitchFamily="34" charset="0"/>
                <a:cs typeface="Poppins" pitchFamily="2" charset="77"/>
              </a:rPr>
              <a:t>utilisés</a:t>
            </a:r>
            <a:r>
              <a:rPr kumimoji="0" lang="en-US" altLang="fr-MQ" sz="2800" b="0" i="0" u="none" strike="noStrike" cap="none" normalizeH="0" baseline="0" dirty="0">
                <a:ln>
                  <a:noFill/>
                </a:ln>
                <a:solidFill>
                  <a:schemeClr val="tx1"/>
                </a:solidFill>
                <a:effectLst/>
                <a:latin typeface="Poppins" pitchFamily="2" charset="77"/>
                <a:ea typeface="Aptos" panose="020B0004020202020204" pitchFamily="34" charset="0"/>
                <a:cs typeface="Poppins" pitchFamily="2" charset="77"/>
              </a:rPr>
              <a:t> pour </a:t>
            </a:r>
            <a:r>
              <a:rPr kumimoji="0" lang="en-US" altLang="fr-MQ" sz="2800" b="0" i="0" u="none" strike="noStrike" cap="none" normalizeH="0" baseline="0" dirty="0" err="1">
                <a:ln>
                  <a:noFill/>
                </a:ln>
                <a:solidFill>
                  <a:schemeClr val="tx1"/>
                </a:solidFill>
                <a:effectLst/>
                <a:latin typeface="Poppins" pitchFamily="2" charset="77"/>
                <a:ea typeface="Aptos" panose="020B0004020202020204" pitchFamily="34" charset="0"/>
                <a:cs typeface="Poppins" pitchFamily="2" charset="77"/>
              </a:rPr>
              <a:t>relier</a:t>
            </a:r>
            <a:r>
              <a:rPr kumimoji="0" lang="en-US" altLang="fr-MQ" sz="2800" b="0" i="0" u="none" strike="noStrike" cap="none" normalizeH="0" baseline="0" dirty="0">
                <a:ln>
                  <a:noFill/>
                </a:ln>
                <a:solidFill>
                  <a:schemeClr val="tx1"/>
                </a:solidFill>
                <a:effectLst/>
                <a:latin typeface="Poppins" pitchFamily="2" charset="77"/>
                <a:ea typeface="Aptos" panose="020B0004020202020204" pitchFamily="34" charset="0"/>
                <a:cs typeface="Poppins" pitchFamily="2" charset="77"/>
              </a:rPr>
              <a:t> les scores TOEIC au CECRL :</a:t>
            </a:r>
            <a:endParaRPr kumimoji="0" lang="en-US" altLang="fr-MQ" sz="2800" b="0" i="0" u="none" strike="noStrike" cap="none" normalizeH="0" baseline="0" dirty="0">
              <a:ln>
                <a:noFill/>
              </a:ln>
              <a:solidFill>
                <a:schemeClr val="tx1"/>
              </a:solidFill>
              <a:effectLst/>
              <a:latin typeface="Poppins" pitchFamily="2" charset="77"/>
              <a:cs typeface="Poppins" pitchFamily="2" charset="77"/>
            </a:endParaRPr>
          </a:p>
        </p:txBody>
      </p:sp>
      <p:pic>
        <p:nvPicPr>
          <p:cNvPr id="7" name="Picture 8" descr="Le TOEIC est le Test le Plus Demandé par les Grandes Entreprises">
            <a:extLst>
              <a:ext uri="{FF2B5EF4-FFF2-40B4-BE49-F238E27FC236}">
                <a16:creationId xmlns:a16="http://schemas.microsoft.com/office/drawing/2014/main" id="{40FAF5C1-661F-9767-2D30-37B5415B96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53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3F4C9-E936-7DAA-B9AE-4490F43B1AB2}"/>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BCA2819B-4F44-D678-44BD-0A334649D2C6}"/>
              </a:ext>
            </a:extLst>
          </p:cNvPr>
          <p:cNvPicPr>
            <a:picLocks noChangeAspect="1"/>
          </p:cNvPicPr>
          <p:nvPr/>
        </p:nvPicPr>
        <p:blipFill>
          <a:blip r:embed="rId2"/>
          <a:stretch>
            <a:fillRect/>
          </a:stretch>
        </p:blipFill>
        <p:spPr>
          <a:xfrm>
            <a:off x="10522466" y="5085431"/>
            <a:ext cx="1669534" cy="1772569"/>
          </a:xfrm>
          <a:prstGeom prst="rect">
            <a:avLst/>
          </a:prstGeom>
        </p:spPr>
      </p:pic>
      <p:pic>
        <p:nvPicPr>
          <p:cNvPr id="3" name="Image 2" descr="Une image contenant Visage humain, habits, costume universitaire, commencement&#10;&#10;Le contenu généré par l’IA peut être incorrect.">
            <a:extLst>
              <a:ext uri="{FF2B5EF4-FFF2-40B4-BE49-F238E27FC236}">
                <a16:creationId xmlns:a16="http://schemas.microsoft.com/office/drawing/2014/main" id="{6321580F-FE01-4EB1-61FF-8CFDBBA484D3}"/>
              </a:ext>
            </a:extLst>
          </p:cNvPr>
          <p:cNvPicPr>
            <a:picLocks noChangeAspect="1"/>
          </p:cNvPicPr>
          <p:nvPr/>
        </p:nvPicPr>
        <p:blipFill>
          <a:blip r:embed="rId3"/>
          <a:stretch>
            <a:fillRect/>
          </a:stretch>
        </p:blipFill>
        <p:spPr>
          <a:xfrm>
            <a:off x="0" y="0"/>
            <a:ext cx="1311876" cy="1311876"/>
          </a:xfrm>
          <a:prstGeom prst="rect">
            <a:avLst/>
          </a:prstGeom>
        </p:spPr>
      </p:pic>
      <p:pic>
        <p:nvPicPr>
          <p:cNvPr id="2" name="Image 1" descr="Une image contenant Police, texte, Graphique&#10;&#10;Le contenu généré par l’IA peut être incorrect.">
            <a:extLst>
              <a:ext uri="{FF2B5EF4-FFF2-40B4-BE49-F238E27FC236}">
                <a16:creationId xmlns:a16="http://schemas.microsoft.com/office/drawing/2014/main" id="{5CBAE659-64AE-734A-DF43-98A4035C0576}"/>
              </a:ext>
            </a:extLst>
          </p:cNvPr>
          <p:cNvPicPr>
            <a:picLocks noChangeAspect="1"/>
          </p:cNvPicPr>
          <p:nvPr/>
        </p:nvPicPr>
        <p:blipFill>
          <a:blip r:embed="rId4"/>
          <a:stretch>
            <a:fillRect/>
          </a:stretch>
        </p:blipFill>
        <p:spPr>
          <a:xfrm>
            <a:off x="4127500" y="313038"/>
            <a:ext cx="3937000" cy="685800"/>
          </a:xfrm>
          <a:prstGeom prst="rect">
            <a:avLst/>
          </a:prstGeom>
        </p:spPr>
      </p:pic>
      <p:sp>
        <p:nvSpPr>
          <p:cNvPr id="7" name="ZoneTexte 6">
            <a:extLst>
              <a:ext uri="{FF2B5EF4-FFF2-40B4-BE49-F238E27FC236}">
                <a16:creationId xmlns:a16="http://schemas.microsoft.com/office/drawing/2014/main" id="{7BEDB007-E681-2429-81B8-D11C6F28CD2D}"/>
              </a:ext>
            </a:extLst>
          </p:cNvPr>
          <p:cNvSpPr txBox="1"/>
          <p:nvPr/>
        </p:nvSpPr>
        <p:spPr>
          <a:xfrm>
            <a:off x="0" y="1830261"/>
            <a:ext cx="12192000" cy="4789773"/>
          </a:xfrm>
          <a:prstGeom prst="rect">
            <a:avLst/>
          </a:prstGeom>
          <a:noFill/>
        </p:spPr>
        <p:txBody>
          <a:bodyPr wrap="square">
            <a:spAutoFit/>
          </a:bodyPr>
          <a:lstStyle/>
          <a:p>
            <a:pPr algn="just">
              <a:lnSpc>
                <a:spcPct val="115000"/>
              </a:lnSpc>
              <a:spcBef>
                <a:spcPts val="600"/>
              </a:spcBef>
              <a:spcAft>
                <a:spcPts val="200"/>
              </a:spcAft>
              <a:buNone/>
            </a:pPr>
            <a:r>
              <a:rPr lang="en-US" sz="3800" b="1" kern="0" dirty="0">
                <a:solidFill>
                  <a:srgbClr val="1E375A"/>
                </a:solidFill>
                <a:effectLst/>
                <a:latin typeface="Poppins" pitchFamily="2" charset="77"/>
                <a:ea typeface="MS Gothic" panose="020B0609070205080204" pitchFamily="49" charset="-128"/>
                <a:cs typeface="Poppins" pitchFamily="2" charset="77"/>
              </a:rPr>
              <a:t>7. Formats </a:t>
            </a:r>
            <a:r>
              <a:rPr lang="en-US" sz="3800" b="1" kern="0" dirty="0" err="1">
                <a:solidFill>
                  <a:srgbClr val="1E375A"/>
                </a:solidFill>
                <a:effectLst/>
                <a:latin typeface="Poppins" pitchFamily="2" charset="77"/>
                <a:ea typeface="MS Gothic" panose="020B0609070205080204" pitchFamily="49" charset="-128"/>
                <a:cs typeface="Poppins" pitchFamily="2" charset="77"/>
              </a:rPr>
              <a:t>disponibles</a:t>
            </a:r>
            <a:r>
              <a:rPr lang="en-US" sz="3800" b="1" kern="0" dirty="0">
                <a:solidFill>
                  <a:srgbClr val="1E375A"/>
                </a:solidFill>
                <a:effectLst/>
                <a:latin typeface="Poppins" pitchFamily="2" charset="77"/>
                <a:ea typeface="MS Gothic" panose="020B0609070205080204" pitchFamily="49" charset="-128"/>
                <a:cs typeface="Poppins" pitchFamily="2" charset="77"/>
              </a:rPr>
              <a:t> </a:t>
            </a:r>
            <a:r>
              <a:rPr lang="en-US" sz="3800" b="1" kern="0" dirty="0" err="1">
                <a:solidFill>
                  <a:srgbClr val="1E375A"/>
                </a:solidFill>
                <a:effectLst/>
                <a:latin typeface="Poppins" pitchFamily="2" charset="77"/>
                <a:ea typeface="MS Gothic" panose="020B0609070205080204" pitchFamily="49" charset="-128"/>
                <a:cs typeface="Poppins" pitchFamily="2" charset="77"/>
              </a:rPr>
              <a:t>en</a:t>
            </a:r>
            <a:r>
              <a:rPr lang="en-US" sz="3800" b="1" kern="0" dirty="0">
                <a:solidFill>
                  <a:srgbClr val="1E375A"/>
                </a:solidFill>
                <a:effectLst/>
                <a:latin typeface="Poppins" pitchFamily="2" charset="77"/>
                <a:ea typeface="MS Gothic" panose="020B0609070205080204" pitchFamily="49" charset="-128"/>
                <a:cs typeface="Poppins" pitchFamily="2" charset="77"/>
              </a:rPr>
              <a:t> 2026</a:t>
            </a:r>
            <a:endParaRPr lang="fr-MQ" sz="3800" b="1" kern="0" dirty="0">
              <a:solidFill>
                <a:srgbClr val="1E375A"/>
              </a:solidFill>
              <a:effectLst/>
              <a:latin typeface="Poppins" pitchFamily="2" charset="77"/>
              <a:ea typeface="MS Gothic" panose="020B0609070205080204" pitchFamily="49" charset="-128"/>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Le TOEIC Listening &amp; Reading </a:t>
            </a:r>
            <a:r>
              <a:rPr lang="en-US" sz="2800" dirty="0" err="1">
                <a:effectLst/>
                <a:latin typeface="Poppins" pitchFamily="2" charset="77"/>
                <a:ea typeface="Aptos" panose="020B0004020202020204" pitchFamily="34" charset="0"/>
                <a:cs typeface="Poppins" pitchFamily="2" charset="77"/>
              </a:rPr>
              <a:t>existe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en</a:t>
            </a:r>
            <a:r>
              <a:rPr lang="en-US" sz="2800" dirty="0">
                <a:effectLst/>
                <a:latin typeface="Poppins" pitchFamily="2" charset="77"/>
                <a:ea typeface="Aptos" panose="020B0004020202020204" pitchFamily="34" charset="0"/>
                <a:cs typeface="Poppins" pitchFamily="2" charset="77"/>
              </a:rPr>
              <a:t> version papier-crayon et </a:t>
            </a:r>
            <a:r>
              <a:rPr lang="en-US" sz="2800" dirty="0" err="1">
                <a:effectLst/>
                <a:latin typeface="Poppins" pitchFamily="2" charset="77"/>
                <a:ea typeface="Aptos" panose="020B0004020202020204" pitchFamily="34" charset="0"/>
                <a:cs typeface="Poppins" pitchFamily="2" charset="77"/>
              </a:rPr>
              <a:t>en</a:t>
            </a:r>
            <a:r>
              <a:rPr lang="en-US" sz="2800" dirty="0">
                <a:effectLst/>
                <a:latin typeface="Poppins" pitchFamily="2" charset="77"/>
                <a:ea typeface="Aptos" panose="020B0004020202020204" pitchFamily="34" charset="0"/>
                <a:cs typeface="Poppins" pitchFamily="2" charset="77"/>
              </a:rPr>
              <a:t> version numérique </a:t>
            </a:r>
            <a:r>
              <a:rPr lang="en-US" sz="2800" dirty="0" err="1">
                <a:effectLst/>
                <a:latin typeface="Poppins" pitchFamily="2" charset="77"/>
                <a:ea typeface="Aptos" panose="020B0004020202020204" pitchFamily="34" charset="0"/>
                <a:cs typeface="Poppins" pitchFamily="2" charset="77"/>
              </a:rPr>
              <a:t>en</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centre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d’examen</a:t>
            </a:r>
            <a:r>
              <a:rPr lang="en-US" sz="2800" dirty="0">
                <a:effectLst/>
                <a:latin typeface="Poppins" pitchFamily="2" charset="77"/>
                <a:ea typeface="Aptos" panose="020B0004020202020204" pitchFamily="34" charset="0"/>
                <a:cs typeface="Poppins" pitchFamily="2" charset="77"/>
              </a:rPr>
              <a:t>.</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Une version plus </a:t>
            </a:r>
            <a:r>
              <a:rPr lang="en-US" sz="2800" dirty="0" err="1">
                <a:effectLst/>
                <a:latin typeface="Poppins" pitchFamily="2" charset="77"/>
                <a:ea typeface="Aptos" panose="020B0004020202020204" pitchFamily="34" charset="0"/>
                <a:cs typeface="Poppins" pitchFamily="2" charset="77"/>
              </a:rPr>
              <a:t>courte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dite</a:t>
            </a:r>
            <a:r>
              <a:rPr lang="en-US" sz="2800" dirty="0">
                <a:effectLst/>
                <a:latin typeface="Poppins" pitchFamily="2" charset="77"/>
                <a:ea typeface="Aptos" panose="020B0004020202020204" pitchFamily="34" charset="0"/>
                <a:cs typeface="Poppins" pitchFamily="2" charset="77"/>
              </a:rPr>
              <a:t> multistage adaptive, </a:t>
            </a:r>
            <a:r>
              <a:rPr lang="en-US" sz="2800" dirty="0" err="1">
                <a:effectLst/>
                <a:latin typeface="Poppins" pitchFamily="2" charset="77"/>
                <a:ea typeface="Aptos" panose="020B0004020202020204" pitchFamily="34" charset="0"/>
                <a:cs typeface="Poppins" pitchFamily="2" charset="77"/>
              </a:rPr>
              <a:t>existe</a:t>
            </a:r>
            <a:r>
              <a:rPr lang="en-US" sz="2800" dirty="0">
                <a:effectLst/>
                <a:latin typeface="Poppins" pitchFamily="2" charset="77"/>
                <a:ea typeface="Aptos" panose="020B0004020202020204" pitchFamily="34" charset="0"/>
                <a:cs typeface="Poppins" pitchFamily="2" charset="77"/>
              </a:rPr>
              <a:t> pour </a:t>
            </a:r>
            <a:r>
              <a:rPr lang="en-US" sz="2800" dirty="0" err="1">
                <a:effectLst/>
                <a:latin typeface="Poppins" pitchFamily="2" charset="77"/>
                <a:ea typeface="Aptos" panose="020B0004020202020204" pitchFamily="34" charset="0"/>
                <a:cs typeface="Poppins" pitchFamily="2" charset="77"/>
              </a:rPr>
              <a:t>certaines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organisations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mais</a:t>
            </a:r>
            <a:r>
              <a:rPr lang="en-US" sz="2800" dirty="0">
                <a:effectLst/>
                <a:latin typeface="Poppins" pitchFamily="2" charset="77"/>
                <a:ea typeface="Aptos" panose="020B0004020202020204" pitchFamily="34" charset="0"/>
                <a:cs typeface="Poppins" pitchFamily="2" charset="77"/>
              </a:rPr>
              <a:t> le format public de </a:t>
            </a:r>
            <a:r>
              <a:rPr lang="en-US" sz="2800" dirty="0" err="1">
                <a:effectLst/>
                <a:latin typeface="Poppins" pitchFamily="2" charset="77"/>
                <a:ea typeface="Aptos" panose="020B0004020202020204" pitchFamily="34" charset="0"/>
                <a:cs typeface="Poppins" pitchFamily="2" charset="77"/>
              </a:rPr>
              <a:t>référence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reste</a:t>
            </a:r>
            <a:r>
              <a:rPr lang="en-US" sz="2800" dirty="0">
                <a:effectLst/>
                <a:latin typeface="Poppins" pitchFamily="2" charset="77"/>
                <a:ea typeface="Aptos" panose="020B0004020202020204" pitchFamily="34" charset="0"/>
                <a:cs typeface="Poppins" pitchFamily="2" charset="77"/>
              </a:rPr>
              <a:t> la version standard de 2 </a:t>
            </a:r>
            <a:r>
              <a:rPr lang="en-US" sz="2800" dirty="0" err="1">
                <a:effectLst/>
                <a:latin typeface="Poppins" pitchFamily="2" charset="77"/>
                <a:ea typeface="Aptos" panose="020B0004020202020204" pitchFamily="34" charset="0"/>
                <a:cs typeface="Poppins" pitchFamily="2" charset="77"/>
              </a:rPr>
              <a:t>heures</a:t>
            </a:r>
            <a:r>
              <a:rPr lang="en-US" sz="2800" dirty="0">
                <a:effectLst/>
                <a:latin typeface="Poppins" pitchFamily="2" charset="77"/>
                <a:ea typeface="Aptos" panose="020B0004020202020204" pitchFamily="34" charset="0"/>
                <a:cs typeface="Poppins" pitchFamily="2" charset="77"/>
              </a:rPr>
              <a:t>.</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Le remote proctoring </a:t>
            </a:r>
            <a:r>
              <a:rPr lang="en-US" sz="2800" dirty="0" err="1">
                <a:effectLst/>
                <a:latin typeface="Poppins" pitchFamily="2" charset="77"/>
                <a:ea typeface="Aptos" panose="020B0004020202020204" pitchFamily="34" charset="0"/>
                <a:cs typeface="Poppins" pitchFamily="2" charset="77"/>
              </a:rPr>
              <a:t>peut</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exister</a:t>
            </a:r>
            <a:r>
              <a:rPr lang="en-US" sz="2800" dirty="0">
                <a:effectLst/>
                <a:latin typeface="Poppins" pitchFamily="2" charset="77"/>
                <a:ea typeface="Aptos" panose="020B0004020202020204" pitchFamily="34" charset="0"/>
                <a:cs typeface="Poppins" pitchFamily="2" charset="77"/>
              </a:rPr>
              <a:t> dans </a:t>
            </a:r>
            <a:r>
              <a:rPr lang="en-US" sz="2800" dirty="0" err="1">
                <a:effectLst/>
                <a:latin typeface="Poppins" pitchFamily="2" charset="77"/>
                <a:ea typeface="Aptos" panose="020B0004020202020204" pitchFamily="34" charset="0"/>
                <a:cs typeface="Poppins" pitchFamily="2" charset="77"/>
              </a:rPr>
              <a:t>certains</a:t>
            </a:r>
            <a:r>
              <a:rPr lang="en-US" sz="2800" dirty="0">
                <a:effectLst/>
                <a:latin typeface="Poppins" pitchFamily="2" charset="77"/>
                <a:ea typeface="Aptos" panose="020B0004020202020204" pitchFamily="34" charset="0"/>
                <a:cs typeface="Poppins" pitchFamily="2" charset="77"/>
              </a:rPr>
              <a:t> cadres </a:t>
            </a:r>
            <a:r>
              <a:rPr lang="en-US" sz="2800" dirty="0" err="1">
                <a:effectLst/>
                <a:latin typeface="Poppins" pitchFamily="2" charset="77"/>
                <a:ea typeface="Aptos" panose="020B0004020202020204" pitchFamily="34" charset="0"/>
                <a:cs typeface="Poppins" pitchFamily="2" charset="77"/>
              </a:rPr>
              <a:t>institutionnels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mais</a:t>
            </a:r>
            <a:r>
              <a:rPr lang="en-US" sz="2800" dirty="0">
                <a:effectLst/>
                <a:latin typeface="Poppins" pitchFamily="2" charset="77"/>
                <a:ea typeface="Aptos" panose="020B0004020202020204" pitchFamily="34" charset="0"/>
                <a:cs typeface="Poppins" pitchFamily="2" charset="77"/>
              </a:rPr>
              <a:t> il ne </a:t>
            </a:r>
            <a:r>
              <a:rPr lang="en-US" sz="2800" dirty="0" err="1">
                <a:effectLst/>
                <a:latin typeface="Poppins" pitchFamily="2" charset="77"/>
                <a:ea typeface="Aptos" panose="020B0004020202020204" pitchFamily="34" charset="0"/>
                <a:cs typeface="Poppins" pitchFamily="2" charset="77"/>
              </a:rPr>
              <a:t>remplace</a:t>
            </a:r>
            <a:r>
              <a:rPr lang="en-US" sz="2800" dirty="0">
                <a:effectLst/>
                <a:latin typeface="Poppins" pitchFamily="2" charset="77"/>
                <a:ea typeface="Aptos" panose="020B0004020202020204" pitchFamily="34" charset="0"/>
                <a:cs typeface="Poppins" pitchFamily="2" charset="77"/>
              </a:rPr>
              <a:t> pas le format public </a:t>
            </a:r>
            <a:r>
              <a:rPr lang="en-US" sz="2800" dirty="0" err="1">
                <a:effectLst/>
                <a:latin typeface="Poppins" pitchFamily="2" charset="77"/>
                <a:ea typeface="Aptos" panose="020B0004020202020204" pitchFamily="34" charset="0"/>
                <a:cs typeface="Poppins" pitchFamily="2" charset="77"/>
              </a:rPr>
              <a:t>classique</a:t>
            </a:r>
            <a:r>
              <a:rPr lang="en-US" sz="2800" dirty="0">
                <a:effectLst/>
                <a:latin typeface="Poppins" pitchFamily="2" charset="77"/>
                <a:ea typeface="Aptos" panose="020B0004020202020204" pitchFamily="34" charset="0"/>
                <a:cs typeface="Poppins" pitchFamily="2" charset="77"/>
              </a:rPr>
              <a:t> pour les </a:t>
            </a:r>
            <a:r>
              <a:rPr lang="en-US" sz="2800" dirty="0" err="1">
                <a:effectLst/>
                <a:latin typeface="Poppins" pitchFamily="2" charset="77"/>
                <a:ea typeface="Aptos" panose="020B0004020202020204" pitchFamily="34" charset="0"/>
                <a:cs typeface="Poppins" pitchFamily="2" charset="77"/>
              </a:rPr>
              <a:t>candidats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individuels</a:t>
            </a:r>
            <a:r>
              <a:rPr lang="en-US" sz="2800" dirty="0">
                <a:effectLst/>
                <a:latin typeface="Poppins" pitchFamily="2" charset="77"/>
                <a:ea typeface="Aptos" panose="020B0004020202020204" pitchFamily="34" charset="0"/>
                <a:cs typeface="Poppins" pitchFamily="2" charset="77"/>
              </a:rPr>
              <a:t>.</a:t>
            </a:r>
            <a:endParaRPr lang="fr-MQ" sz="2800" dirty="0">
              <a:effectLst/>
              <a:latin typeface="Poppins" pitchFamily="2" charset="77"/>
              <a:ea typeface="Aptos" panose="020B0004020202020204" pitchFamily="34" charset="0"/>
              <a:cs typeface="Poppins" pitchFamily="2" charset="77"/>
            </a:endParaRPr>
          </a:p>
        </p:txBody>
      </p:sp>
      <p:pic>
        <p:nvPicPr>
          <p:cNvPr id="8" name="Picture 8" descr="Le TOEIC est le Test le Plus Demandé par les Grandes Entreprises">
            <a:extLst>
              <a:ext uri="{FF2B5EF4-FFF2-40B4-BE49-F238E27FC236}">
                <a16:creationId xmlns:a16="http://schemas.microsoft.com/office/drawing/2014/main" id="{98EEA30A-9771-AEEA-50B4-60C0EF72A1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0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CB586-7C85-DCC3-AF05-2AF8D5665A0F}"/>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26B89C3E-DF50-7FA5-C152-FA7C3C641F4C}"/>
              </a:ext>
            </a:extLst>
          </p:cNvPr>
          <p:cNvPicPr>
            <a:picLocks noChangeAspect="1"/>
          </p:cNvPicPr>
          <p:nvPr/>
        </p:nvPicPr>
        <p:blipFill>
          <a:blip r:embed="rId2"/>
          <a:stretch>
            <a:fillRect/>
          </a:stretch>
        </p:blipFill>
        <p:spPr>
          <a:xfrm>
            <a:off x="10522466" y="5085431"/>
            <a:ext cx="1669534" cy="1772569"/>
          </a:xfrm>
          <a:prstGeom prst="rect">
            <a:avLst/>
          </a:prstGeom>
        </p:spPr>
      </p:pic>
      <p:pic>
        <p:nvPicPr>
          <p:cNvPr id="3" name="Image 2" descr="Une image contenant Visage humain, habits, costume universitaire, commencement&#10;&#10;Le contenu généré par l’IA peut être incorrect.">
            <a:extLst>
              <a:ext uri="{FF2B5EF4-FFF2-40B4-BE49-F238E27FC236}">
                <a16:creationId xmlns:a16="http://schemas.microsoft.com/office/drawing/2014/main" id="{774CA8BE-0970-012D-45EA-1E484525E3E1}"/>
              </a:ext>
            </a:extLst>
          </p:cNvPr>
          <p:cNvPicPr>
            <a:picLocks noChangeAspect="1"/>
          </p:cNvPicPr>
          <p:nvPr/>
        </p:nvPicPr>
        <p:blipFill>
          <a:blip r:embed="rId3"/>
          <a:stretch>
            <a:fillRect/>
          </a:stretch>
        </p:blipFill>
        <p:spPr>
          <a:xfrm>
            <a:off x="0" y="0"/>
            <a:ext cx="1311876" cy="1311876"/>
          </a:xfrm>
          <a:prstGeom prst="rect">
            <a:avLst/>
          </a:prstGeom>
        </p:spPr>
      </p:pic>
      <p:pic>
        <p:nvPicPr>
          <p:cNvPr id="2" name="Image 1" descr="Une image contenant Police, texte, Graphique&#10;&#10;Le contenu généré par l’IA peut être incorrect.">
            <a:extLst>
              <a:ext uri="{FF2B5EF4-FFF2-40B4-BE49-F238E27FC236}">
                <a16:creationId xmlns:a16="http://schemas.microsoft.com/office/drawing/2014/main" id="{48F9894E-E414-887B-04F1-8B197F4AD8B4}"/>
              </a:ext>
            </a:extLst>
          </p:cNvPr>
          <p:cNvPicPr>
            <a:picLocks noChangeAspect="1"/>
          </p:cNvPicPr>
          <p:nvPr/>
        </p:nvPicPr>
        <p:blipFill>
          <a:blip r:embed="rId4"/>
          <a:stretch>
            <a:fillRect/>
          </a:stretch>
        </p:blipFill>
        <p:spPr>
          <a:xfrm>
            <a:off x="4127500" y="313038"/>
            <a:ext cx="3937000" cy="685800"/>
          </a:xfrm>
          <a:prstGeom prst="rect">
            <a:avLst/>
          </a:prstGeom>
        </p:spPr>
      </p:pic>
      <p:sp>
        <p:nvSpPr>
          <p:cNvPr id="5" name="ZoneTexte 4">
            <a:extLst>
              <a:ext uri="{FF2B5EF4-FFF2-40B4-BE49-F238E27FC236}">
                <a16:creationId xmlns:a16="http://schemas.microsoft.com/office/drawing/2014/main" id="{E46F2D86-74F2-4D48-CFFA-5FEC3EF05F69}"/>
              </a:ext>
            </a:extLst>
          </p:cNvPr>
          <p:cNvSpPr txBox="1"/>
          <p:nvPr/>
        </p:nvSpPr>
        <p:spPr>
          <a:xfrm>
            <a:off x="0" y="1677463"/>
            <a:ext cx="12084908" cy="4294252"/>
          </a:xfrm>
          <a:prstGeom prst="rect">
            <a:avLst/>
          </a:prstGeom>
          <a:noFill/>
        </p:spPr>
        <p:txBody>
          <a:bodyPr wrap="square">
            <a:spAutoFit/>
          </a:bodyPr>
          <a:lstStyle/>
          <a:p>
            <a:pPr algn="just">
              <a:lnSpc>
                <a:spcPct val="115000"/>
              </a:lnSpc>
              <a:spcBef>
                <a:spcPts val="600"/>
              </a:spcBef>
              <a:spcAft>
                <a:spcPts val="200"/>
              </a:spcAft>
              <a:buNone/>
            </a:pPr>
            <a:r>
              <a:rPr lang="en-US" sz="3800" b="1" kern="0" dirty="0">
                <a:solidFill>
                  <a:srgbClr val="1E375A"/>
                </a:solidFill>
                <a:effectLst/>
                <a:latin typeface="Poppins" pitchFamily="2" charset="77"/>
                <a:ea typeface="MS Gothic" panose="020B0609070205080204" pitchFamily="49" charset="-128"/>
                <a:cs typeface="Poppins" pitchFamily="2" charset="77"/>
              </a:rPr>
              <a:t>8. Inscription </a:t>
            </a:r>
            <a:r>
              <a:rPr lang="en-US" sz="3800" b="1" kern="0" dirty="0" err="1">
                <a:solidFill>
                  <a:srgbClr val="1E375A"/>
                </a:solidFill>
                <a:effectLst/>
                <a:latin typeface="Poppins" pitchFamily="2" charset="77"/>
                <a:ea typeface="MS Gothic" panose="020B0609070205080204" pitchFamily="49" charset="-128"/>
                <a:cs typeface="Poppins" pitchFamily="2" charset="77"/>
              </a:rPr>
              <a:t>en</a:t>
            </a:r>
            <a:r>
              <a:rPr lang="en-US" sz="3800" b="1" kern="0" dirty="0">
                <a:solidFill>
                  <a:srgbClr val="1E375A"/>
                </a:solidFill>
                <a:effectLst/>
                <a:latin typeface="Poppins" pitchFamily="2" charset="77"/>
                <a:ea typeface="MS Gothic" panose="020B0609070205080204" pitchFamily="49" charset="-128"/>
                <a:cs typeface="Poppins" pitchFamily="2" charset="77"/>
              </a:rPr>
              <a:t> 2026</a:t>
            </a:r>
            <a:endParaRPr lang="fr-MQ" sz="3800" b="1" kern="0" dirty="0">
              <a:solidFill>
                <a:srgbClr val="1E375A"/>
              </a:solidFill>
              <a:effectLst/>
              <a:latin typeface="Poppins" pitchFamily="2" charset="77"/>
              <a:ea typeface="MS Gothic" panose="020B0609070205080204" pitchFamily="49" charset="-128"/>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err="1">
                <a:effectLst/>
                <a:latin typeface="Poppins" pitchFamily="2" charset="77"/>
                <a:ea typeface="Aptos" panose="020B0004020202020204" pitchFamily="34" charset="0"/>
                <a:cs typeface="Poppins" pitchFamily="2" charset="77"/>
              </a:rPr>
              <a:t>L’inscription</a:t>
            </a:r>
            <a:r>
              <a:rPr lang="en-US" sz="2800" dirty="0">
                <a:effectLst/>
                <a:latin typeface="Poppins" pitchFamily="2" charset="77"/>
                <a:ea typeface="Aptos" panose="020B0004020202020204" pitchFamily="34" charset="0"/>
                <a:cs typeface="Poppins" pitchFamily="2" charset="77"/>
              </a:rPr>
              <a:t> se fait </a:t>
            </a:r>
            <a:r>
              <a:rPr lang="en-US" sz="2800" dirty="0" err="1">
                <a:effectLst/>
                <a:latin typeface="Poppins" pitchFamily="2" charset="77"/>
                <a:ea typeface="Aptos" panose="020B0004020202020204" pitchFamily="34" charset="0"/>
                <a:cs typeface="Poppins" pitchFamily="2" charset="77"/>
              </a:rPr>
              <a:t>en</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ligne</a:t>
            </a:r>
            <a:r>
              <a:rPr lang="en-US" sz="2800" dirty="0">
                <a:effectLst/>
                <a:latin typeface="Poppins" pitchFamily="2" charset="77"/>
                <a:ea typeface="Aptos" panose="020B0004020202020204" pitchFamily="34" charset="0"/>
                <a:cs typeface="Poppins" pitchFamily="2" charset="77"/>
              </a:rPr>
              <a:t> via le réseau </a:t>
            </a:r>
            <a:r>
              <a:rPr lang="en-US" sz="2800" dirty="0" err="1">
                <a:effectLst/>
                <a:latin typeface="Poppins" pitchFamily="2" charset="77"/>
                <a:ea typeface="Aptos" panose="020B0004020202020204" pitchFamily="34" charset="0"/>
                <a:cs typeface="Poppins" pitchFamily="2" charset="77"/>
              </a:rPr>
              <a:t>officiel</a:t>
            </a:r>
            <a:r>
              <a:rPr lang="en-US" sz="2800" dirty="0">
                <a:effectLst/>
                <a:latin typeface="Poppins" pitchFamily="2" charset="77"/>
                <a:ea typeface="Aptos" panose="020B0004020202020204" pitchFamily="34" charset="0"/>
                <a:cs typeface="Poppins" pitchFamily="2" charset="77"/>
              </a:rPr>
              <a:t> ETS Global </a:t>
            </a:r>
            <a:r>
              <a:rPr lang="en-US" sz="2800" dirty="0" err="1">
                <a:effectLst/>
                <a:latin typeface="Poppins" pitchFamily="2" charset="77"/>
                <a:ea typeface="Aptos" panose="020B0004020202020204" pitchFamily="34" charset="0"/>
                <a:cs typeface="Poppins" pitchFamily="2" charset="77"/>
              </a:rPr>
              <a:t>ou</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l’organisme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habilité</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selon</a:t>
            </a:r>
            <a:r>
              <a:rPr lang="en-US" sz="2800" dirty="0">
                <a:effectLst/>
                <a:latin typeface="Poppins" pitchFamily="2" charset="77"/>
                <a:ea typeface="Aptos" panose="020B0004020202020204" pitchFamily="34" charset="0"/>
                <a:cs typeface="Poppins" pitchFamily="2" charset="77"/>
              </a:rPr>
              <a:t> la zone.</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Le </a:t>
            </a:r>
            <a:r>
              <a:rPr lang="en-US" sz="2800" dirty="0" err="1">
                <a:effectLst/>
                <a:latin typeface="Poppins" pitchFamily="2" charset="77"/>
                <a:ea typeface="Aptos" panose="020B0004020202020204" pitchFamily="34" charset="0"/>
                <a:cs typeface="Poppins" pitchFamily="2" charset="77"/>
              </a:rPr>
              <a:t>candidat</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choisit</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une</a:t>
            </a:r>
            <a:r>
              <a:rPr lang="en-US" sz="2800" dirty="0">
                <a:effectLst/>
                <a:latin typeface="Poppins" pitchFamily="2" charset="77"/>
                <a:ea typeface="Aptos" panose="020B0004020202020204" pitchFamily="34" charset="0"/>
                <a:cs typeface="Poppins" pitchFamily="2" charset="77"/>
              </a:rPr>
              <a:t> date, un </a:t>
            </a:r>
            <a:r>
              <a:rPr lang="en-US" sz="2800" dirty="0" err="1">
                <a:effectLst/>
                <a:latin typeface="Poppins" pitchFamily="2" charset="77"/>
                <a:ea typeface="Aptos" panose="020B0004020202020204" pitchFamily="34" charset="0"/>
                <a:cs typeface="Poppins" pitchFamily="2" charset="77"/>
              </a:rPr>
              <a:t>centre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renseigne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ses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informations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personnelles</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téléverse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une</a:t>
            </a:r>
            <a:r>
              <a:rPr lang="en-US" sz="2800" dirty="0">
                <a:effectLst/>
                <a:latin typeface="Poppins" pitchFamily="2" charset="77"/>
                <a:ea typeface="Aptos" panose="020B0004020202020204" pitchFamily="34" charset="0"/>
                <a:cs typeface="Poppins" pitchFamily="2" charset="77"/>
              </a:rPr>
              <a:t> photo </a:t>
            </a:r>
            <a:r>
              <a:rPr lang="en-US" sz="2800" dirty="0" err="1">
                <a:effectLst/>
                <a:latin typeface="Poppins" pitchFamily="2" charset="77"/>
                <a:ea typeface="Aptos" panose="020B0004020202020204" pitchFamily="34" charset="0"/>
                <a:cs typeface="Poppins" pitchFamily="2" charset="77"/>
              </a:rPr>
              <a:t>d’identité</a:t>
            </a:r>
            <a:r>
              <a:rPr lang="en-US" sz="2800" dirty="0">
                <a:effectLst/>
                <a:latin typeface="Poppins" pitchFamily="2" charset="77"/>
                <a:ea typeface="Aptos" panose="020B0004020202020204" pitchFamily="34" charset="0"/>
                <a:cs typeface="Poppins" pitchFamily="2" charset="77"/>
              </a:rPr>
              <a:t> et </a:t>
            </a:r>
            <a:r>
              <a:rPr lang="en-US" sz="2800" dirty="0" err="1">
                <a:effectLst/>
                <a:latin typeface="Poppins" pitchFamily="2" charset="77"/>
                <a:ea typeface="Aptos" panose="020B0004020202020204" pitchFamily="34" charset="0"/>
                <a:cs typeface="Poppins" pitchFamily="2" charset="77"/>
              </a:rPr>
              <a:t>règle</a:t>
            </a:r>
            <a:r>
              <a:rPr lang="en-US" sz="2800" dirty="0">
                <a:effectLst/>
                <a:latin typeface="Poppins" pitchFamily="2" charset="77"/>
                <a:ea typeface="Aptos" panose="020B0004020202020204" pitchFamily="34" charset="0"/>
                <a:cs typeface="Poppins" pitchFamily="2" charset="77"/>
              </a:rPr>
              <a:t> les frais </a:t>
            </a:r>
            <a:r>
              <a:rPr lang="en-US" sz="2800" dirty="0" err="1">
                <a:effectLst/>
                <a:latin typeface="Poppins" pitchFamily="2" charset="77"/>
                <a:ea typeface="Aptos" panose="020B0004020202020204" pitchFamily="34" charset="0"/>
                <a:cs typeface="Poppins" pitchFamily="2" charset="77"/>
              </a:rPr>
              <a:t>d’inscription</a:t>
            </a:r>
            <a:r>
              <a:rPr lang="en-US" sz="2800" dirty="0">
                <a:effectLst/>
                <a:latin typeface="Poppins" pitchFamily="2" charset="77"/>
                <a:ea typeface="Aptos" panose="020B0004020202020204" pitchFamily="34" charset="0"/>
                <a:cs typeface="Poppins" pitchFamily="2" charset="77"/>
              </a:rPr>
              <a:t>.</a:t>
            </a:r>
            <a:endParaRPr lang="fr-MQ" sz="2800" dirty="0">
              <a:effectLst/>
              <a:latin typeface="Poppins" pitchFamily="2" charset="77"/>
              <a:ea typeface="Aptos" panose="020B0004020202020204" pitchFamily="34" charset="0"/>
              <a:cs typeface="Poppins" pitchFamily="2" charset="77"/>
            </a:endParaRPr>
          </a:p>
          <a:p>
            <a:pPr marL="342900" lvl="0" indent="-342900" algn="just">
              <a:lnSpc>
                <a:spcPct val="115000"/>
              </a:lnSpc>
              <a:spcAft>
                <a:spcPts val="200"/>
              </a:spcAft>
              <a:buFont typeface="Symbol" pitchFamily="2" charset="2"/>
              <a:buChar char=""/>
              <a:tabLst>
                <a:tab pos="228600" algn="l"/>
              </a:tabLst>
            </a:pPr>
            <a:r>
              <a:rPr lang="en-US" sz="2800" dirty="0">
                <a:effectLst/>
                <a:latin typeface="Poppins" pitchFamily="2" charset="77"/>
                <a:ea typeface="Aptos" panose="020B0004020202020204" pitchFamily="34" charset="0"/>
                <a:cs typeface="Poppins" pitchFamily="2" charset="77"/>
              </a:rPr>
              <a:t>Le prix </a:t>
            </a:r>
            <a:r>
              <a:rPr lang="en-US" sz="2800" dirty="0" err="1">
                <a:effectLst/>
                <a:latin typeface="Poppins" pitchFamily="2" charset="77"/>
                <a:ea typeface="Aptos" panose="020B0004020202020204" pitchFamily="34" charset="0"/>
                <a:cs typeface="Poppins" pitchFamily="2" charset="77"/>
              </a:rPr>
              <a:t>varie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selon</a:t>
            </a:r>
            <a:r>
              <a:rPr lang="en-US" sz="2800" dirty="0">
                <a:effectLst/>
                <a:latin typeface="Poppins" pitchFamily="2" charset="77"/>
                <a:ea typeface="Aptos" panose="020B0004020202020204" pitchFamily="34" charset="0"/>
                <a:cs typeface="Poppins" pitchFamily="2" charset="77"/>
              </a:rPr>
              <a:t> le pays, le </a:t>
            </a:r>
            <a:r>
              <a:rPr lang="en-US" sz="2800" dirty="0" err="1">
                <a:effectLst/>
                <a:latin typeface="Poppins" pitchFamily="2" charset="77"/>
                <a:ea typeface="Aptos" panose="020B0004020202020204" pitchFamily="34" charset="0"/>
                <a:cs typeface="Poppins" pitchFamily="2" charset="77"/>
              </a:rPr>
              <a:t>centre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d’examen</a:t>
            </a:r>
            <a:r>
              <a:rPr lang="en-US" sz="2800" dirty="0">
                <a:effectLst/>
                <a:latin typeface="Poppins" pitchFamily="2" charset="77"/>
                <a:ea typeface="Aptos" panose="020B0004020202020204" pitchFamily="34" charset="0"/>
                <a:cs typeface="Poppins" pitchFamily="2" charset="77"/>
              </a:rPr>
              <a:t> et le </a:t>
            </a:r>
            <a:r>
              <a:rPr lang="en-US" sz="2800" dirty="0" err="1">
                <a:effectLst/>
                <a:latin typeface="Poppins" pitchFamily="2" charset="77"/>
                <a:ea typeface="Aptos" panose="020B0004020202020204" pitchFamily="34" charset="0"/>
                <a:cs typeface="Poppins" pitchFamily="2" charset="77"/>
              </a:rPr>
              <a:t>programme</a:t>
            </a:r>
            <a:r>
              <a:rPr lang="en-US" sz="2800" dirty="0">
                <a:effectLst/>
                <a:latin typeface="Poppins" pitchFamily="2" charset="77"/>
                <a:ea typeface="Aptos" panose="020B0004020202020204" pitchFamily="34" charset="0"/>
                <a:cs typeface="Poppins" pitchFamily="2" charset="77"/>
              </a:rPr>
              <a:t> </a:t>
            </a:r>
            <a:r>
              <a:rPr lang="en-US" sz="2800" dirty="0" err="1">
                <a:effectLst/>
                <a:latin typeface="Poppins" pitchFamily="2" charset="77"/>
                <a:ea typeface="Aptos" panose="020B0004020202020204" pitchFamily="34" charset="0"/>
                <a:cs typeface="Poppins" pitchFamily="2" charset="77"/>
              </a:rPr>
              <a:t>concerné</a:t>
            </a:r>
            <a:r>
              <a:rPr lang="en-US" sz="2800" dirty="0">
                <a:effectLst/>
                <a:latin typeface="Poppins" pitchFamily="2" charset="77"/>
                <a:ea typeface="Aptos" panose="020B0004020202020204" pitchFamily="34" charset="0"/>
                <a:cs typeface="Poppins" pitchFamily="2" charset="77"/>
              </a:rPr>
              <a:t>.</a:t>
            </a:r>
            <a:endParaRPr lang="fr-MQ" sz="2800" dirty="0">
              <a:effectLst/>
              <a:latin typeface="Poppins" pitchFamily="2" charset="77"/>
              <a:ea typeface="Aptos" panose="020B0004020202020204" pitchFamily="34" charset="0"/>
              <a:cs typeface="Poppins" pitchFamily="2" charset="77"/>
            </a:endParaRPr>
          </a:p>
        </p:txBody>
      </p:sp>
      <p:pic>
        <p:nvPicPr>
          <p:cNvPr id="6" name="Picture 8" descr="Le TOEIC est le Test le Plus Demandé par les Grandes Entreprises">
            <a:extLst>
              <a:ext uri="{FF2B5EF4-FFF2-40B4-BE49-F238E27FC236}">
                <a16:creationId xmlns:a16="http://schemas.microsoft.com/office/drawing/2014/main" id="{CE9358B0-672B-4130-974D-6EE8F31D5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1412" y="200117"/>
            <a:ext cx="911642" cy="9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12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331</TotalTime>
  <Words>2914</Words>
  <Application>Microsoft Macintosh PowerPoint</Application>
  <PresentationFormat>Grand écran</PresentationFormat>
  <Paragraphs>477</Paragraphs>
  <Slides>65</Slides>
  <Notes>29</Notes>
  <HiddenSlides>0</HiddenSlides>
  <MMClips>2</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65</vt:i4>
      </vt:variant>
    </vt:vector>
  </HeadingPairs>
  <TitlesOfParts>
    <vt:vector size="75" baseType="lpstr">
      <vt:lpstr>Aftika</vt:lpstr>
      <vt:lpstr>Aftika Bold</vt:lpstr>
      <vt:lpstr>Aptos</vt:lpstr>
      <vt:lpstr>Aptos Display</vt:lpstr>
      <vt:lpstr>Arial</vt:lpstr>
      <vt:lpstr>Bahnschrift SemiBold</vt:lpstr>
      <vt:lpstr>Cambria Math</vt:lpstr>
      <vt:lpstr>Poppins</vt:lpstr>
      <vt:lpstr>Symbol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Laurent</dc:creator>
  <cp:lastModifiedBy>Laurent</cp:lastModifiedBy>
  <cp:revision>16</cp:revision>
  <dcterms:created xsi:type="dcterms:W3CDTF">2026-03-18T18:32:30Z</dcterms:created>
  <dcterms:modified xsi:type="dcterms:W3CDTF">2026-03-24T01:16:04Z</dcterms:modified>
</cp:coreProperties>
</file>